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</p:sldMasterIdLst>
  <p:notesMasterIdLst>
    <p:notesMasterId r:id="rId12"/>
  </p:notesMasterIdLst>
  <p:handoutMasterIdLst>
    <p:handoutMasterId r:id="rId13"/>
  </p:handoutMasterIdLst>
  <p:sldIdLst>
    <p:sldId id="507" r:id="rId2"/>
    <p:sldId id="566" r:id="rId3"/>
    <p:sldId id="549" r:id="rId4"/>
    <p:sldId id="550" r:id="rId5"/>
    <p:sldId id="552" r:id="rId6"/>
    <p:sldId id="553" r:id="rId7"/>
    <p:sldId id="554" r:id="rId8"/>
    <p:sldId id="555" r:id="rId9"/>
    <p:sldId id="556" r:id="rId10"/>
    <p:sldId id="558" r:id="rId11"/>
  </p:sldIdLst>
  <p:sldSz cx="9220200" cy="68580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29166E"/>
    <a:srgbClr val="666699"/>
    <a:srgbClr val="333399"/>
    <a:srgbClr val="FFFFFF"/>
    <a:srgbClr val="FFCC66"/>
    <a:srgbClr val="020100"/>
    <a:srgbClr val="FF0000"/>
    <a:srgbClr val="BED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5" autoAdjust="0"/>
    <p:restoredTop sz="94685" autoAdjust="0"/>
  </p:normalViewPr>
  <p:slideViewPr>
    <p:cSldViewPr>
      <p:cViewPr varScale="1">
        <p:scale>
          <a:sx n="79" d="100"/>
          <a:sy n="79" d="100"/>
        </p:scale>
        <p:origin x="1550" y="62"/>
      </p:cViewPr>
      <p:guideLst>
        <p:guide orient="horz" pos="2160"/>
        <p:guide pos="29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1" d="100"/>
          <a:sy n="41" d="100"/>
        </p:scale>
        <p:origin x="-1470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kumimoji="1" sz="1200" b="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 b="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kumimoji="1" sz="1200" b="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fld id="{50D07421-CDAF-4CEC-8B0C-92151064B00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jpe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kumimoji="1" sz="1200" b="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 b="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7348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23950" y="685800"/>
            <a:ext cx="46101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kumimoji="1" sz="1200" b="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 b="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fld id="{4386EFE4-FC4F-46E5-981F-D91D49D2EBB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eg"/><Relationship Id="rId5" Type="http://schemas.openxmlformats.org/officeDocument/2006/relationships/image" Target="../media/image2.jpeg"/><Relationship Id="rId4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>
            <a:spLocks noChangeArrowheads="1"/>
          </p:cNvSpPr>
          <p:nvPr/>
        </p:nvSpPr>
        <p:spPr bwMode="gray">
          <a:xfrm>
            <a:off x="690563" y="333375"/>
            <a:ext cx="5954712" cy="5761038"/>
          </a:xfrm>
          <a:prstGeom prst="ellipse">
            <a:avLst/>
          </a:prstGeom>
          <a:gradFill rotWithShape="1">
            <a:gsLst>
              <a:gs pos="0">
                <a:schemeClr val="bg2">
                  <a:alpha val="48000"/>
                </a:schemeClr>
              </a:gs>
              <a:gs pos="100000">
                <a:schemeClr val="bg2">
                  <a:gamma/>
                  <a:tint val="0"/>
                  <a:invGamma/>
                  <a:alpha val="80000"/>
                </a:schemeClr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ea typeface="黑体" pitchFamily="2" charset="-122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ltGray">
          <a:xfrm>
            <a:off x="0" y="4437063"/>
            <a:ext cx="9220200" cy="172878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6" name="Oval 4"/>
          <p:cNvSpPr>
            <a:spLocks noChangeArrowheads="1"/>
          </p:cNvSpPr>
          <p:nvPr/>
        </p:nvSpPr>
        <p:spPr bwMode="gray">
          <a:xfrm>
            <a:off x="979488" y="1628775"/>
            <a:ext cx="3559175" cy="3671888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  <a:round/>
            <a:headEnd/>
            <a:tailEnd/>
          </a:ln>
          <a:effectLst>
            <a:outerShdw dist="89803" dir="2700000" algn="ctr" rotWithShape="0">
              <a:srgbClr val="000000">
                <a:alpha val="18999"/>
              </a:srgbClr>
            </a:outerShdw>
          </a:effec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7" name="Oval 5"/>
          <p:cNvSpPr>
            <a:spLocks noChangeArrowheads="1"/>
          </p:cNvSpPr>
          <p:nvPr/>
        </p:nvSpPr>
        <p:spPr bwMode="gray">
          <a:xfrm>
            <a:off x="1270000" y="260350"/>
            <a:ext cx="942975" cy="936625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bg1"/>
            </a:solidFill>
            <a:round/>
            <a:headEnd/>
            <a:tailEnd/>
          </a:ln>
          <a:effectLst>
            <a:outerShdw dist="89803" dir="2700000" algn="ctr" rotWithShape="0">
              <a:srgbClr val="000000">
                <a:alpha val="18999"/>
              </a:srgbClr>
            </a:outerShdw>
          </a:effec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8" name="Oval 6"/>
          <p:cNvSpPr>
            <a:spLocks noChangeArrowheads="1"/>
          </p:cNvSpPr>
          <p:nvPr/>
        </p:nvSpPr>
        <p:spPr bwMode="gray">
          <a:xfrm>
            <a:off x="4246563" y="2636838"/>
            <a:ext cx="1235075" cy="1223962"/>
          </a:xfrm>
          <a:prstGeom prst="ellipse">
            <a:avLst/>
          </a:prstGeom>
          <a:solidFill>
            <a:srgbClr val="1BABE5">
              <a:alpha val="1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gray">
          <a:xfrm>
            <a:off x="1287463" y="277813"/>
            <a:ext cx="906462" cy="900112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pic>
        <p:nvPicPr>
          <p:cNvPr id="10" name="Picture 13" descr="未标题-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6800" y="5013325"/>
            <a:ext cx="1803400" cy="184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Oval 14"/>
          <p:cNvSpPr>
            <a:spLocks noChangeArrowheads="1"/>
          </p:cNvSpPr>
          <p:nvPr/>
        </p:nvSpPr>
        <p:spPr bwMode="gray">
          <a:xfrm>
            <a:off x="1001713" y="1651000"/>
            <a:ext cx="3521075" cy="3629025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2" name="Oval 15"/>
          <p:cNvSpPr>
            <a:spLocks noChangeArrowheads="1"/>
          </p:cNvSpPr>
          <p:nvPr/>
        </p:nvSpPr>
        <p:spPr bwMode="gray">
          <a:xfrm>
            <a:off x="3887788" y="3500438"/>
            <a:ext cx="1597025" cy="1582737"/>
          </a:xfrm>
          <a:prstGeom prst="ellipse">
            <a:avLst/>
          </a:prstGeom>
          <a:solidFill>
            <a:schemeClr val="folHlink"/>
          </a:solidFill>
          <a:ln w="38100">
            <a:solidFill>
              <a:schemeClr val="bg1"/>
            </a:solidFill>
            <a:round/>
            <a:headEnd/>
            <a:tailEnd/>
          </a:ln>
          <a:effectLst>
            <a:outerShdw dist="89803" dir="2700000" algn="ctr" rotWithShape="0">
              <a:srgbClr val="000000">
                <a:alpha val="18999"/>
              </a:srgbClr>
            </a:outerShdw>
          </a:effec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z="1800" smtClean="0">
              <a:ea typeface="宋体" pitchFamily="2" charset="-122"/>
            </a:endParaRPr>
          </a:p>
        </p:txBody>
      </p:sp>
      <p:sp>
        <p:nvSpPr>
          <p:cNvPr id="13" name="Oval 16"/>
          <p:cNvSpPr>
            <a:spLocks noChangeArrowheads="1"/>
          </p:cNvSpPr>
          <p:nvPr/>
        </p:nvSpPr>
        <p:spPr bwMode="gray">
          <a:xfrm>
            <a:off x="3913188" y="3521075"/>
            <a:ext cx="1546225" cy="1543050"/>
          </a:xfrm>
          <a:prstGeom prst="ellipse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gray">
          <a:xfrm>
            <a:off x="327025" y="1268413"/>
            <a:ext cx="1449388" cy="1511300"/>
          </a:xfrm>
          <a:prstGeom prst="ellipse">
            <a:avLst/>
          </a:prstGeom>
          <a:solidFill>
            <a:schemeClr val="folHlink"/>
          </a:solidFill>
          <a:ln w="38100">
            <a:solidFill>
              <a:schemeClr val="bg1"/>
            </a:solidFill>
            <a:round/>
            <a:headEnd/>
            <a:tailEnd/>
          </a:ln>
          <a:effectLst>
            <a:outerShdw dist="89803" dir="2700000" algn="ctr" rotWithShape="0">
              <a:srgbClr val="000000">
                <a:alpha val="18999"/>
              </a:srgbClr>
            </a:outerShdw>
          </a:effec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gray">
          <a:xfrm>
            <a:off x="333375" y="1287463"/>
            <a:ext cx="1430338" cy="1462087"/>
          </a:xfrm>
          <a:prstGeom prst="ellipse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6" name="Rectangle 20"/>
          <p:cNvSpPr>
            <a:spLocks noChangeArrowheads="1"/>
          </p:cNvSpPr>
          <p:nvPr userDrawn="1"/>
        </p:nvSpPr>
        <p:spPr bwMode="gray">
          <a:xfrm>
            <a:off x="361950" y="5516563"/>
            <a:ext cx="76835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/>
            </a:pPr>
            <a:r>
              <a:rPr lang="zh-CN" altLang="en-US" b="0" smtClean="0">
                <a:solidFill>
                  <a:schemeClr val="bg1"/>
                </a:solidFill>
                <a:ea typeface="宋体" pitchFamily="2" charset="-122"/>
              </a:rPr>
              <a:t>华东理工大学分析测试中心</a:t>
            </a:r>
          </a:p>
        </p:txBody>
      </p:sp>
      <p:sp>
        <p:nvSpPr>
          <p:cNvPr id="380938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4302125" y="1219200"/>
            <a:ext cx="4533900" cy="1752600"/>
          </a:xfrm>
        </p:spPr>
        <p:txBody>
          <a:bodyPr/>
          <a:lstStyle>
            <a:lvl1pPr algn="r">
              <a:defRPr sz="660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80939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5546725" y="4652963"/>
            <a:ext cx="2838450" cy="304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7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3611563" y="6400800"/>
            <a:ext cx="2227262" cy="244475"/>
          </a:xfrm>
        </p:spPr>
        <p:txBody>
          <a:bodyPr/>
          <a:lstStyle>
            <a:lvl1pPr algn="ct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5983288" y="6391275"/>
            <a:ext cx="1949450" cy="2444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9" name="Rectangle 9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384175" y="6400800"/>
            <a:ext cx="2151063" cy="244475"/>
          </a:xfrm>
        </p:spPr>
        <p:txBody>
          <a:bodyPr/>
          <a:lstStyle>
            <a:lvl1pPr algn="l">
              <a:defRPr sz="1200"/>
            </a:lvl1pPr>
          </a:lstStyle>
          <a:p>
            <a:fld id="{E4C11F5A-9534-463F-A4A9-92128197873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51988084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3C0A8A-4FDA-41E2-97C3-ACAF6F0DE502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88400570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13538" y="609600"/>
            <a:ext cx="2084387" cy="57150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0375" y="609600"/>
            <a:ext cx="6100763" cy="57150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46CDA0-0E22-421A-9B41-28E3627D209C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9677596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标题和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74863" y="609600"/>
            <a:ext cx="6069012" cy="4873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表占位符 2"/>
          <p:cNvSpPr>
            <a:spLocks noGrp="1"/>
          </p:cNvSpPr>
          <p:nvPr>
            <p:ph type="chart" idx="1"/>
          </p:nvPr>
        </p:nvSpPr>
        <p:spPr>
          <a:xfrm>
            <a:off x="460375" y="1676400"/>
            <a:ext cx="8337550" cy="4648200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8736108-AD85-4E6B-B0B8-9ACDA20226CE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0546231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5987180-E05A-47E8-BB65-794348CF1330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6929019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8663" y="4406900"/>
            <a:ext cx="7837487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8663" y="2906713"/>
            <a:ext cx="7837487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CA44FDD-60B0-474A-A904-BE654D053B50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1532378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0375" y="1676400"/>
            <a:ext cx="4092575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05350" y="1676400"/>
            <a:ext cx="4092575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B64D967-CBF0-4DF4-B620-3A3C1D8F7701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837037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0375" y="274638"/>
            <a:ext cx="829945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0375" y="1535113"/>
            <a:ext cx="407511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0375" y="2174875"/>
            <a:ext cx="407511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83125" y="1535113"/>
            <a:ext cx="40767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83125" y="2174875"/>
            <a:ext cx="40767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EB641-FB0B-4E43-97EB-55E4D889EC72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9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79848855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2C123A9-7611-4674-8CD3-A09A09A183D9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4452507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62B230-D4A7-4918-A750-DB740C750568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3072013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0375" y="273050"/>
            <a:ext cx="30337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05213" y="273050"/>
            <a:ext cx="515461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0375" y="1435100"/>
            <a:ext cx="30337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611484A-642C-4F76-BFED-F1589BD751C2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9534476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06575" y="4800600"/>
            <a:ext cx="553243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806575" y="612775"/>
            <a:ext cx="553243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806575" y="5367338"/>
            <a:ext cx="553243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E888F8-85E8-42DF-A453-6F57DB864189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0308385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Oval 2"/>
          <p:cNvSpPr>
            <a:spLocks noChangeArrowheads="1"/>
          </p:cNvSpPr>
          <p:nvPr/>
        </p:nvSpPr>
        <p:spPr bwMode="gray">
          <a:xfrm>
            <a:off x="180975" y="0"/>
            <a:ext cx="6861175" cy="6858000"/>
          </a:xfrm>
          <a:prstGeom prst="ellipse">
            <a:avLst/>
          </a:prstGeom>
          <a:gradFill rotWithShape="1">
            <a:gsLst>
              <a:gs pos="0">
                <a:schemeClr val="bg2">
                  <a:alpha val="44000"/>
                </a:schemeClr>
              </a:gs>
              <a:gs pos="100000">
                <a:schemeClr val="bg2">
                  <a:gamma/>
                  <a:tint val="0"/>
                  <a:invGamma/>
                  <a:alpha val="0"/>
                </a:schemeClr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ea typeface="黑体" pitchFamily="2" charset="-122"/>
            </a:endParaRP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gray">
          <a:xfrm>
            <a:off x="0" y="549275"/>
            <a:ext cx="9220200" cy="6477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028" name="Oval 4"/>
          <p:cNvSpPr>
            <a:spLocks noChangeArrowheads="1"/>
          </p:cNvSpPr>
          <p:nvPr/>
        </p:nvSpPr>
        <p:spPr bwMode="gray">
          <a:xfrm>
            <a:off x="1125538" y="58738"/>
            <a:ext cx="871537" cy="892175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  <a:round/>
            <a:headEnd/>
            <a:tailEnd/>
          </a:ln>
          <a:effectLst>
            <a:outerShdw dist="89803" dir="2700000" algn="ctr" rotWithShape="0">
              <a:srgbClr val="000000">
                <a:alpha val="18999"/>
              </a:srgbClr>
            </a:outerShdw>
          </a:effec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gray">
          <a:xfrm>
            <a:off x="460375" y="1676400"/>
            <a:ext cx="833755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3"/>
            <a:r>
              <a:rPr lang="zh-CN" altLang="en-US" smtClean="0"/>
              <a:t>第五级</a:t>
            </a:r>
          </a:p>
        </p:txBody>
      </p:sp>
      <p:sp>
        <p:nvSpPr>
          <p:cNvPr id="37991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607175" y="6553200"/>
            <a:ext cx="21526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79911" name="Rectangle 7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4225925" y="6534150"/>
            <a:ext cx="84455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0">
                <a:ea typeface="宋体" panose="02010600030101010101" pitchFamily="2" charset="-122"/>
              </a:defRPr>
            </a:lvl1pPr>
          </a:lstStyle>
          <a:p>
            <a:fld id="{14FF1CB3-728B-4EE9-AEEA-4D0C9CB63CB9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title"/>
          </p:nvPr>
        </p:nvSpPr>
        <p:spPr bwMode="gray">
          <a:xfrm>
            <a:off x="2074863" y="609600"/>
            <a:ext cx="6069012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79913" name="Rectangle 9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384175" y="6534150"/>
            <a:ext cx="19208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00" b="0"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4" name="Oval 10"/>
          <p:cNvSpPr>
            <a:spLocks noChangeArrowheads="1"/>
          </p:cNvSpPr>
          <p:nvPr/>
        </p:nvSpPr>
        <p:spPr bwMode="gray">
          <a:xfrm>
            <a:off x="1143000" y="76200"/>
            <a:ext cx="835025" cy="857250"/>
          </a:xfrm>
          <a:prstGeom prst="ellipse">
            <a:avLst/>
          </a:prstGeom>
          <a:blipFill dpi="0" rotWithShape="1">
            <a:blip r:embed="rId1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035" name="Oval 11"/>
          <p:cNvSpPr>
            <a:spLocks noChangeArrowheads="1"/>
          </p:cNvSpPr>
          <p:nvPr/>
        </p:nvSpPr>
        <p:spPr bwMode="gray">
          <a:xfrm>
            <a:off x="180975" y="333375"/>
            <a:ext cx="1162050" cy="1223963"/>
          </a:xfrm>
          <a:prstGeom prst="ellipse">
            <a:avLst/>
          </a:prstGeom>
          <a:solidFill>
            <a:schemeClr val="folHlink"/>
          </a:solidFill>
          <a:ln w="38100">
            <a:solidFill>
              <a:schemeClr val="bg1"/>
            </a:solidFill>
            <a:round/>
            <a:headEnd/>
            <a:tailEnd/>
          </a:ln>
          <a:effectLst>
            <a:outerShdw dist="89803" dir="2700000" algn="ctr" rotWithShape="0">
              <a:srgbClr val="000000">
                <a:alpha val="18999"/>
              </a:srgbClr>
            </a:outerShdw>
          </a:effec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036" name="Oval 12"/>
          <p:cNvSpPr>
            <a:spLocks noChangeArrowheads="1"/>
          </p:cNvSpPr>
          <p:nvPr/>
        </p:nvSpPr>
        <p:spPr bwMode="gray">
          <a:xfrm>
            <a:off x="192088" y="352425"/>
            <a:ext cx="1138237" cy="1185863"/>
          </a:xfrm>
          <a:prstGeom prst="ellipse">
            <a:avLst/>
          </a:prstGeom>
          <a:blipFill dpi="0" rotWithShape="1">
            <a:blip r:embed="rId15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pic>
        <p:nvPicPr>
          <p:cNvPr id="1037" name="Picture 13" descr="未标题-2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0213" y="0"/>
            <a:ext cx="1169987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8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  <p:sldLayoutId id="2147483957" r:id="rId12"/>
  </p:sldLayoutIdLst>
  <p:transition spd="med"/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itchFamily="34" charset="0"/>
          <a:ea typeface="黑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itchFamily="34" charset="0"/>
          <a:ea typeface="黑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itchFamily="34" charset="0"/>
          <a:ea typeface="黑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itchFamily="34" charset="0"/>
          <a:ea typeface="黑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itchFamily="34" charset="0"/>
          <a:ea typeface="黑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itchFamily="34" charset="0"/>
          <a:ea typeface="黑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itchFamily="34" charset="0"/>
          <a:ea typeface="黑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itchFamily="34" charset="0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v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2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10.m4a"/><Relationship Id="rId7" Type="http://schemas.openxmlformats.org/officeDocument/2006/relationships/image" Target="../media/image14.png"/><Relationship Id="rId2" Type="http://schemas.microsoft.com/office/2007/relationships/media" Target="../media/media10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png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11.jpeg"/><Relationship Id="rId4" Type="http://schemas.openxmlformats.org/officeDocument/2006/relationships/hyperlink" Target="http://bimg.instrument.com.cn/show/pic/C92632.jp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06638" y="404813"/>
            <a:ext cx="6567487" cy="1462087"/>
          </a:xfrm>
        </p:spPr>
        <p:txBody>
          <a:bodyPr/>
          <a:lstStyle/>
          <a:p>
            <a:pPr eaLnBrk="1" hangingPunct="1">
              <a:defRPr/>
            </a:pPr>
            <a:r>
              <a:rPr kumimoji="1" lang="zh-CN" altLang="en-US" sz="4800" b="1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pitchFamily="2" charset="-122"/>
              </a:rPr>
              <a:t>仪器分析</a:t>
            </a:r>
            <a:r>
              <a:rPr kumimoji="1" lang="en-US" altLang="zh-CN" sz="4800" b="1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pitchFamily="2" charset="-122"/>
              </a:rPr>
              <a:t/>
            </a:r>
            <a:br>
              <a:rPr kumimoji="1" lang="en-US" altLang="zh-CN" sz="4800" b="1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pitchFamily="2" charset="-122"/>
              </a:rPr>
            </a:br>
            <a:r>
              <a:rPr kumimoji="1" lang="en-US" altLang="zh-CN" sz="4800" b="1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pitchFamily="2" charset="-122"/>
              </a:rPr>
              <a:t>--</a:t>
            </a:r>
            <a:r>
              <a:rPr lang="zh-CN" altLang="en-US" sz="4800" b="1" dirty="0" smtClean="0"/>
              <a:t>分子发光分析</a:t>
            </a:r>
          </a:p>
        </p:txBody>
      </p:sp>
      <p:sp>
        <p:nvSpPr>
          <p:cNvPr id="4099" name="Text Box 4"/>
          <p:cNvSpPr txBox="1">
            <a:spLocks noChangeArrowheads="1"/>
          </p:cNvSpPr>
          <p:nvPr/>
        </p:nvSpPr>
        <p:spPr bwMode="auto">
          <a:xfrm>
            <a:off x="2306638" y="1843088"/>
            <a:ext cx="66802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3200">
                <a:solidFill>
                  <a:schemeClr val="folHlink"/>
                </a:solidFill>
                <a:latin typeface="GungsuhChe" panose="02030609000101010101" pitchFamily="49" charset="-127"/>
                <a:ea typeface="GungsuhChe" panose="02030609000101010101" pitchFamily="49" charset="-127"/>
              </a:rPr>
              <a:t>Molecular Luminescence Analysis</a:t>
            </a:r>
            <a:r>
              <a:rPr lang="en-US" altLang="zh-CN" sz="3200">
                <a:latin typeface="Rockwell Extra Bold" panose="02060903040505020403" pitchFamily="18" charset="0"/>
              </a:rPr>
              <a:t> </a:t>
            </a:r>
          </a:p>
        </p:txBody>
      </p:sp>
      <p:sp>
        <p:nvSpPr>
          <p:cNvPr id="5" name="Rectangle 10"/>
          <p:cNvSpPr>
            <a:spLocks noChangeArrowheads="1"/>
          </p:cNvSpPr>
          <p:nvPr/>
        </p:nvSpPr>
        <p:spPr bwMode="auto">
          <a:xfrm>
            <a:off x="2665413" y="152400"/>
            <a:ext cx="2651125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defRPr/>
            </a:pPr>
            <a:r>
              <a:rPr kumimoji="1" lang="zh-CN" alt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楷体_GB2312" pitchFamily="49" charset="-122"/>
              </a:rPr>
              <a:t>本科生课程</a:t>
            </a:r>
            <a:endParaRPr kumimoji="1" lang="zh-CN" altLang="en-US" sz="3200" b="0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  <a:ea typeface="华文行楷" pitchFamily="2" charset="-122"/>
            </a:endParaRPr>
          </a:p>
        </p:txBody>
      </p:sp>
      <p:sp>
        <p:nvSpPr>
          <p:cNvPr id="4101" name="Rectangle 8"/>
          <p:cNvSpPr txBox="1">
            <a:spLocks noChangeArrowheads="1"/>
          </p:cNvSpPr>
          <p:nvPr/>
        </p:nvSpPr>
        <p:spPr bwMode="gray">
          <a:xfrm>
            <a:off x="5435600" y="2852738"/>
            <a:ext cx="3457575" cy="165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latin typeface="楷体_GB2312" pitchFamily="49" charset="-122"/>
              </a:rPr>
              <a:t>主讲人</a:t>
            </a:r>
            <a:r>
              <a:rPr lang="en-US" altLang="zh-CN">
                <a:latin typeface="楷体_GB2312" pitchFamily="49" charset="-122"/>
              </a:rPr>
              <a:t>:</a:t>
            </a:r>
            <a:r>
              <a:rPr lang="zh-CN" altLang="en-US">
                <a:latin typeface="楷体_GB2312" pitchFamily="49" charset="-122"/>
              </a:rPr>
              <a:t>杜一平</a:t>
            </a:r>
            <a:endParaRPr lang="en-US" altLang="zh-CN">
              <a:latin typeface="楷体_GB2312" pitchFamily="49" charset="-122"/>
            </a:endParaRPr>
          </a:p>
          <a:p>
            <a:pPr algn="ctr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>
              <a:latin typeface="楷体_GB2312" pitchFamily="49" charset="-122"/>
            </a:endParaRPr>
          </a:p>
          <a:p>
            <a:pPr algn="ctr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latin typeface="楷体_GB2312" pitchFamily="49" charset="-122"/>
              </a:rPr>
              <a:t>64250551</a:t>
            </a:r>
          </a:p>
          <a:p>
            <a:pPr algn="ctr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latin typeface="楷体_GB2312" pitchFamily="49" charset="-122"/>
              </a:rPr>
              <a:t>yipingdu@ecust.edu.cn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advTm="2224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73" x="6191250" y="4724400"/>
          <p14:tracePt t="589" x="6184900" y="4724400"/>
          <p14:tracePt t="716" x="6184900" y="4737100"/>
          <p14:tracePt t="724" x="6184900" y="4756150"/>
          <p14:tracePt t="733" x="6184900" y="4806950"/>
          <p14:tracePt t="750" x="6184900" y="4883150"/>
          <p14:tracePt t="767" x="6184900" y="4940300"/>
          <p14:tracePt t="783" x="6184900" y="4984750"/>
          <p14:tracePt t="800" x="6197600" y="5010150"/>
          <p14:tracePt t="817" x="6203950" y="5029200"/>
          <p14:tracePt t="852" x="6210300" y="5035550"/>
          <p14:tracePt t="884" x="6210300" y="5041900"/>
          <p14:tracePt t="892" x="6210300" y="5048250"/>
          <p14:tracePt t="900" x="6223000" y="5060950"/>
          <p14:tracePt t="917" x="6235700" y="5099050"/>
          <p14:tracePt t="933" x="6254750" y="5162550"/>
          <p14:tracePt t="950" x="6261100" y="5194300"/>
          <p14:tracePt t="967" x="6267450" y="5226050"/>
          <p14:tracePt t="983" x="6273800" y="5245100"/>
          <p14:tracePt t="1000" x="6286500" y="5283200"/>
          <p14:tracePt t="1017" x="6299200" y="5340350"/>
          <p14:tracePt t="1033" x="6318250" y="5391150"/>
          <p14:tracePt t="1050" x="6330950" y="5429250"/>
          <p14:tracePt t="1067" x="6330950" y="5448300"/>
          <p14:tracePt t="1084" x="6350000" y="5467350"/>
          <p14:tracePt t="1100" x="6356350" y="5467350"/>
          <p14:tracePt t="1117" x="6356350" y="5473700"/>
          <p14:tracePt t="1156" x="6362700" y="5486400"/>
          <p14:tracePt t="1180" x="6369050" y="5492750"/>
          <p14:tracePt t="1228" x="6375400" y="5492750"/>
          <p14:tracePt t="1340" x="6388100" y="5492750"/>
          <p14:tracePt t="1357" x="6394450" y="5492750"/>
          <p14:tracePt t="1388" x="6400800" y="5499100"/>
          <p14:tracePt t="1404" x="6407150" y="5505450"/>
          <p14:tracePt t="1468" x="6413500" y="5505450"/>
          <p14:tracePt t="1612" x="6419850" y="551180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graphicFrame>
        <p:nvGraphicFramePr>
          <p:cNvPr id="5427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6831059"/>
              </p:ext>
            </p:extLst>
          </p:nvPr>
        </p:nvGraphicFramePr>
        <p:xfrm>
          <a:off x="-1044" y="2132856"/>
          <a:ext cx="4539136" cy="28645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5" name="BMP 图象" r:id="rId5" imgW="4401164" imgH="2800741" progId="Paint.Picture">
                  <p:embed/>
                </p:oleObj>
              </mc:Choice>
              <mc:Fallback>
                <p:oleObj name="BMP 图象" r:id="rId5" imgW="4401164" imgH="2800741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1044" y="2132856"/>
                        <a:ext cx="4539136" cy="286455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4276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8092" y="2132856"/>
            <a:ext cx="4503401" cy="3682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219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93" x="5080000" y="6026150"/>
          <p14:tracePt t="601" x="5080000" y="5975350"/>
          <p14:tracePt t="625" x="5207000" y="5657850"/>
          <p14:tracePt t="633" x="5207000" y="5600700"/>
          <p14:tracePt t="649" x="5137150" y="5403850"/>
          <p14:tracePt t="666" x="5003800" y="5194300"/>
          <p14:tracePt t="682" x="4781550" y="5003800"/>
          <p14:tracePt t="699" x="4597400" y="4908550"/>
          <p14:tracePt t="977" x="4565650" y="4902200"/>
          <p14:tracePt t="993" x="4495800" y="4902200"/>
          <p14:tracePt t="1001" x="4432300" y="4921250"/>
          <p14:tracePt t="1016" x="4356100" y="4914900"/>
          <p14:tracePt t="1032" x="4260850" y="4953000"/>
          <p14:tracePt t="1033" x="4254500" y="4953000"/>
          <p14:tracePt t="1049" x="4235450" y="4984750"/>
          <p14:tracePt t="1066" x="4203700" y="5067300"/>
          <p14:tracePt t="1083" x="4083050" y="5207000"/>
          <p14:tracePt t="1099" x="3911600" y="5327650"/>
          <p14:tracePt t="1116" x="3797300" y="5416550"/>
          <p14:tracePt t="1133" x="3752850" y="5467350"/>
          <p14:tracePt t="1149" x="3733800" y="5505450"/>
          <p14:tracePt t="1166" x="3733800" y="5511800"/>
          <p14:tracePt t="1182" x="3733800" y="5518150"/>
          <p14:tracePt t="3282" x="3721100" y="5524500"/>
          <p14:tracePt t="3290" x="3714750" y="5524500"/>
          <p14:tracePt t="3300" x="3676650" y="5524500"/>
          <p14:tracePt t="3317" x="3600450" y="5467350"/>
          <p14:tracePt t="3333" x="3530600" y="5378450"/>
          <p14:tracePt t="3351" x="3448050" y="5295900"/>
          <p14:tracePt t="3367" x="3327400" y="5219700"/>
          <p14:tracePt t="3384" x="3200400" y="5143500"/>
          <p14:tracePt t="3400" x="3073400" y="5086350"/>
          <p14:tracePt t="3417" x="2933700" y="5022850"/>
          <p14:tracePt t="3434" x="2800350" y="5003800"/>
          <p14:tracePt t="3450" x="2787650" y="4991100"/>
          <p14:tracePt t="3467" x="2787650" y="4984750"/>
          <p14:tracePt t="3722" x="2781300" y="4978400"/>
          <p14:tracePt t="3730" x="2762250" y="4978400"/>
          <p14:tracePt t="3738" x="2679700" y="4946650"/>
          <p14:tracePt t="3750" x="2628900" y="4933950"/>
          <p14:tracePt t="3767" x="2508250" y="4876800"/>
          <p14:tracePt t="3784" x="2349500" y="4819650"/>
          <p14:tracePt t="3800" x="2165350" y="4768850"/>
          <p14:tracePt t="3817" x="1962150" y="4711700"/>
          <p14:tracePt t="3833" x="1809750" y="4673600"/>
          <p14:tracePt t="3834" x="1727200" y="4635500"/>
          <p14:tracePt t="3850" x="1625600" y="4584700"/>
          <p14:tracePt t="3867" x="1555750" y="4540250"/>
          <p14:tracePt t="3883" x="1536700" y="4514850"/>
          <p14:tracePt t="3900" x="1524000" y="4483100"/>
          <p14:tracePt t="3917" x="1504950" y="4438650"/>
          <p14:tracePt t="3933" x="1485900" y="4413250"/>
          <p14:tracePt t="3950" x="1447800" y="4362450"/>
          <p14:tracePt t="3967" x="1377950" y="4292600"/>
          <p14:tracePt t="3983" x="1295400" y="4184650"/>
          <p14:tracePt t="4000" x="1231900" y="4095750"/>
          <p14:tracePt t="4017" x="1187450" y="4019550"/>
          <p14:tracePt t="4033" x="1149350" y="3962400"/>
          <p14:tracePt t="4034" x="1143000" y="3956050"/>
          <p14:tracePt t="4050" x="1117600" y="3911600"/>
          <p14:tracePt t="4067" x="1104900" y="3867150"/>
          <p14:tracePt t="4083" x="1066800" y="3810000"/>
          <p14:tracePt t="4100" x="1022350" y="3733800"/>
          <p14:tracePt t="4117" x="965200" y="3625850"/>
          <p14:tracePt t="4133" x="914400" y="3530600"/>
          <p14:tracePt t="4150" x="850900" y="3435350"/>
          <p14:tracePt t="4167" x="774700" y="3346450"/>
          <p14:tracePt t="4184" x="742950" y="3289300"/>
          <p14:tracePt t="4200" x="730250" y="3251200"/>
          <p14:tracePt t="4217" x="704850" y="3206750"/>
          <p14:tracePt t="4233" x="704850" y="3181350"/>
          <p14:tracePt t="4234" x="704850" y="3175000"/>
          <p14:tracePt t="4250" x="685800" y="3143250"/>
          <p14:tracePt t="4267" x="685800" y="3136900"/>
          <p14:tracePt t="4283" x="679450" y="3105150"/>
          <p14:tracePt t="4300" x="660400" y="3086100"/>
          <p14:tracePt t="4317" x="654050" y="3067050"/>
          <p14:tracePt t="4333" x="647700" y="3054350"/>
          <p14:tracePt t="4350" x="647700" y="3048000"/>
          <p14:tracePt t="4367" x="635000" y="3028950"/>
          <p14:tracePt t="4442" x="628650" y="3035300"/>
          <p14:tracePt t="4450" x="622300" y="3060700"/>
          <p14:tracePt t="4458" x="615950" y="3086100"/>
          <p14:tracePt t="4466" x="603250" y="3117850"/>
          <p14:tracePt t="4483" x="596900" y="3162300"/>
          <p14:tracePt t="4500" x="596900" y="3213100"/>
          <p14:tracePt t="4517" x="596900" y="3251200"/>
          <p14:tracePt t="4533" x="596900" y="3302000"/>
          <p14:tracePt t="4550" x="603250" y="3346450"/>
          <p14:tracePt t="4567" x="603250" y="3384550"/>
          <p14:tracePt t="4584" x="609600" y="3422650"/>
          <p14:tracePt t="4600" x="615950" y="3460750"/>
          <p14:tracePt t="4617" x="615950" y="3486150"/>
          <p14:tracePt t="4633" x="615950" y="3530600"/>
          <p14:tracePt t="4634" x="615950" y="3556000"/>
          <p14:tracePt t="4650" x="635000" y="3619500"/>
          <p14:tracePt t="4667" x="641350" y="3683000"/>
          <p14:tracePt t="4683" x="654050" y="3759200"/>
          <p14:tracePt t="4700" x="673100" y="3829050"/>
          <p14:tracePt t="4717" x="673100" y="3886200"/>
          <p14:tracePt t="4733" x="673100" y="3943350"/>
          <p14:tracePt t="4750" x="673100" y="3994150"/>
          <p14:tracePt t="4767" x="673100" y="4051300"/>
          <p14:tracePt t="4783" x="679450" y="4121150"/>
          <p14:tracePt t="4800" x="698500" y="4184650"/>
          <p14:tracePt t="4817" x="698500" y="4222750"/>
          <p14:tracePt t="4834" x="704850" y="4279900"/>
          <p14:tracePt t="4834" x="704850" y="4305300"/>
          <p14:tracePt t="4850" x="711200" y="4349750"/>
          <p14:tracePt t="4867" x="711200" y="4400550"/>
          <p14:tracePt t="4883" x="711200" y="4438650"/>
          <p14:tracePt t="4900" x="711200" y="4470400"/>
          <p14:tracePt t="4917" x="711200" y="4514850"/>
          <p14:tracePt t="4933" x="711200" y="4546600"/>
          <p14:tracePt t="4950" x="698500" y="4578350"/>
          <p14:tracePt t="4967" x="679450" y="4616450"/>
          <p14:tracePt t="4983" x="660400" y="4660900"/>
          <p14:tracePt t="5000" x="609600" y="4718050"/>
          <p14:tracePt t="5017" x="577850" y="4762500"/>
          <p14:tracePt t="5034" x="539750" y="4819650"/>
          <p14:tracePt t="5034" x="527050" y="4838700"/>
          <p14:tracePt t="5050" x="501650" y="4876800"/>
          <p14:tracePt t="5067" x="495300" y="4895850"/>
          <p14:tracePt t="5084" x="495300" y="4902200"/>
          <p14:tracePt t="5100" x="488950" y="4908550"/>
          <p14:tracePt t="5130" x="482600" y="4908550"/>
          <p14:tracePt t="5186" x="476250" y="4908550"/>
          <p14:tracePt t="5194" x="463550" y="4908550"/>
          <p14:tracePt t="5202" x="444500" y="4889500"/>
          <p14:tracePt t="5217" x="419100" y="4838700"/>
          <p14:tracePt t="5234" x="400050" y="4787900"/>
          <p14:tracePt t="5234" x="381000" y="4749800"/>
          <p14:tracePt t="5250" x="355600" y="4660900"/>
          <p14:tracePt t="5267" x="330200" y="4584700"/>
          <p14:tracePt t="5283" x="323850" y="4521200"/>
          <p14:tracePt t="5300" x="323850" y="4451350"/>
          <p14:tracePt t="5317" x="323850" y="4381500"/>
          <p14:tracePt t="5333" x="323850" y="4337050"/>
          <p14:tracePt t="5350" x="323850" y="4292600"/>
          <p14:tracePt t="5367" x="323850" y="4241800"/>
          <p14:tracePt t="5384" x="323850" y="4203700"/>
          <p14:tracePt t="5400" x="323850" y="4152900"/>
          <p14:tracePt t="5417" x="336550" y="4083050"/>
          <p14:tracePt t="5434" x="349250" y="4013200"/>
          <p14:tracePt t="5434" x="349250" y="3981450"/>
          <p14:tracePt t="5450" x="349250" y="3943350"/>
          <p14:tracePt t="5467" x="349250" y="3917950"/>
          <p14:tracePt t="5484" x="349250" y="3892550"/>
          <p14:tracePt t="5500" x="349250" y="3873500"/>
          <p14:tracePt t="5517" x="368300" y="3848100"/>
          <p14:tracePt t="5534" x="393700" y="3822700"/>
          <p14:tracePt t="5550" x="450850" y="3771900"/>
          <p14:tracePt t="5567" x="488950" y="3746500"/>
          <p14:tracePt t="5584" x="539750" y="3708400"/>
          <p14:tracePt t="5600" x="596900" y="3663950"/>
          <p14:tracePt t="5617" x="673100" y="3619500"/>
          <p14:tracePt t="5633" x="768350" y="3536950"/>
          <p14:tracePt t="5634" x="812800" y="3498850"/>
          <p14:tracePt t="5650" x="901700" y="3422650"/>
          <p14:tracePt t="5667" x="965200" y="3365500"/>
          <p14:tracePt t="5684" x="996950" y="3333750"/>
          <p14:tracePt t="5700" x="1016000" y="3308350"/>
          <p14:tracePt t="5717" x="1028700" y="3295650"/>
          <p14:tracePt t="5734" x="1035050" y="3282950"/>
          <p14:tracePt t="5750" x="1041400" y="3276600"/>
          <p14:tracePt t="5970" x="1047750" y="3276600"/>
          <p14:tracePt t="5978" x="1073150" y="3276600"/>
          <p14:tracePt t="5986" x="1149350" y="3270250"/>
          <p14:tracePt t="6000" x="1231900" y="3238500"/>
          <p14:tracePt t="6017" x="1327150" y="3181350"/>
          <p14:tracePt t="6034" x="1409700" y="3092450"/>
          <p14:tracePt t="6034" x="1422400" y="3035300"/>
          <p14:tracePt t="6050" x="1466850" y="2933700"/>
          <p14:tracePt t="6067" x="1466850" y="2844800"/>
          <p14:tracePt t="6084" x="1466850" y="2768600"/>
          <p14:tracePt t="6100" x="1466850" y="2730500"/>
          <p14:tracePt t="6117" x="1454150" y="2705100"/>
          <p14:tracePt t="6134" x="1447800" y="2673350"/>
          <p14:tracePt t="6162" x="1447800" y="2660650"/>
          <p14:tracePt t="6170" x="1441450" y="2654300"/>
          <p14:tracePt t="6186" x="1435100" y="2647950"/>
          <p14:tracePt t="6201" x="1435100" y="2641600"/>
          <p14:tracePt t="6217" x="1416050" y="2628900"/>
          <p14:tracePt t="6218" x="1409700" y="2616200"/>
          <p14:tracePt t="6234" x="1397000" y="2603500"/>
          <p14:tracePt t="6250" x="1377950" y="2584450"/>
          <p14:tracePt t="6267" x="1358900" y="2552700"/>
          <p14:tracePt t="6284" x="1333500" y="2527300"/>
          <p14:tracePt t="6300" x="1320800" y="2508250"/>
          <p14:tracePt t="6317" x="1295400" y="2501900"/>
          <p14:tracePt t="6334" x="1289050" y="2489200"/>
          <p14:tracePt t="6350" x="1276350" y="2482850"/>
          <p14:tracePt t="6367" x="1270000" y="2470150"/>
          <p14:tracePt t="6383" x="1263650" y="2463800"/>
          <p14:tracePt t="6400" x="1257300" y="2463800"/>
          <p14:tracePt t="6417" x="1250950" y="2451100"/>
          <p14:tracePt t="6434" x="1244600" y="2444750"/>
          <p14:tracePt t="6435" x="1244600" y="2438400"/>
          <p14:tracePt t="6450" x="1238250" y="2425700"/>
          <p14:tracePt t="6474" x="1231900" y="2419350"/>
          <p14:tracePt t="6530" x="1231900" y="2406650"/>
          <p14:tracePt t="6538" x="1219200" y="2400300"/>
          <p14:tracePt t="6551" x="1212850" y="2393950"/>
          <p14:tracePt t="6568" x="1200150" y="2368550"/>
          <p14:tracePt t="6585" x="1187450" y="2355850"/>
          <p14:tracePt t="6601" x="1168400" y="2349500"/>
          <p14:tracePt t="6618" x="1149350" y="2330450"/>
          <p14:tracePt t="6619" x="1136650" y="2324100"/>
          <p14:tracePt t="6634" x="1123950" y="2311400"/>
          <p14:tracePt t="6651" x="1111250" y="2305050"/>
          <p14:tracePt t="6811" x="1111250" y="2298700"/>
          <p14:tracePt t="6850" x="1117600" y="2292350"/>
          <p14:tracePt t="6874" x="1123950" y="2292350"/>
          <p14:tracePt t="6883" x="1136650" y="2292350"/>
          <p14:tracePt t="6890" x="1143000" y="2292350"/>
          <p14:tracePt t="6907" x="1149350" y="2292350"/>
          <p14:tracePt t="6923" x="1162050" y="2292350"/>
          <p14:tracePt t="6946" x="1168400" y="2292350"/>
          <p14:tracePt t="6954" x="1174750" y="2292350"/>
          <p14:tracePt t="6978" x="1181100" y="2292350"/>
          <p14:tracePt t="6986" x="1187450" y="2292350"/>
          <p14:tracePt t="7000" x="1193800" y="2292350"/>
          <p14:tracePt t="7017" x="1219200" y="2292350"/>
          <p14:tracePt t="7034" x="1225550" y="2292350"/>
          <p14:tracePt t="7051" x="1238250" y="2292350"/>
          <p14:tracePt t="7099" x="1244600" y="2292350"/>
          <p14:tracePt t="7107" x="1244600" y="2286000"/>
          <p14:tracePt t="7155" x="1244600" y="2273300"/>
          <p14:tracePt t="7163" x="1244600" y="2266950"/>
          <p14:tracePt t="7171" x="1244600" y="2254250"/>
          <p14:tracePt t="7184" x="1244600" y="2241550"/>
          <p14:tracePt t="7201" x="1244600" y="2222500"/>
          <p14:tracePt t="7217" x="1244600" y="2216150"/>
          <p14:tracePt t="7240" x="1231900" y="2190750"/>
          <p14:tracePt t="7251" x="1206500" y="2184400"/>
          <p14:tracePt t="7267" x="1181100" y="2184400"/>
          <p14:tracePt t="7284" x="1155700" y="2184400"/>
          <p14:tracePt t="7300" x="1117600" y="2190750"/>
          <p14:tracePt t="7317" x="1098550" y="2203450"/>
          <p14:tracePt t="7334" x="1085850" y="2222500"/>
          <p14:tracePt t="7351" x="1085850" y="2247900"/>
          <p14:tracePt t="7367" x="1085850" y="2292350"/>
          <p14:tracePt t="7384" x="1162050" y="2330450"/>
          <p14:tracePt t="7401" x="1250950" y="2355850"/>
          <p14:tracePt t="7418" x="1301750" y="2355850"/>
          <p14:tracePt t="7418" x="1320800" y="2355850"/>
          <p14:tracePt t="7435" x="1339850" y="2355850"/>
          <p14:tracePt t="7451" x="1365250" y="2355850"/>
          <p14:tracePt t="7468" x="1416050" y="2343150"/>
          <p14:tracePt t="7484" x="1466850" y="2336800"/>
          <p14:tracePt t="7501" x="1504950" y="2330450"/>
          <p14:tracePt t="7518" x="1555750" y="2317750"/>
          <p14:tracePt t="7534" x="1581150" y="2311400"/>
          <p14:tracePt t="7587" x="1587500" y="2311400"/>
          <p14:tracePt t="7603" x="1600200" y="2311400"/>
          <p14:tracePt t="7611" x="1606550" y="2311400"/>
          <p14:tracePt t="7627" x="1619250" y="2311400"/>
          <p14:tracePt t="7635" x="1625600" y="2311400"/>
          <p14:tracePt t="7667" x="1631950" y="2305050"/>
          <p14:tracePt t="7723" x="1638300" y="2305050"/>
          <p14:tracePt t="7731" x="1644650" y="2305050"/>
          <p14:tracePt t="7746" x="1651000" y="2305050"/>
          <p14:tracePt t="7755" x="1657350" y="2305050"/>
          <p14:tracePt t="7768" x="1663700" y="2305050"/>
          <p14:tracePt t="7784" x="1682750" y="2305050"/>
          <p14:tracePt t="7801" x="1701800" y="2305050"/>
          <p14:tracePt t="7818" x="1739900" y="2305050"/>
          <p14:tracePt t="7835" x="1822450" y="2317750"/>
          <p14:tracePt t="7851" x="1860550" y="2317750"/>
          <p14:tracePt t="7868" x="1892300" y="2317750"/>
          <p14:tracePt t="7891" x="1898650" y="2317750"/>
          <p14:tracePt t="7901" x="1905000" y="2317750"/>
          <p14:tracePt t="7939" x="1905000" y="2305050"/>
          <p14:tracePt t="7963" x="1905000" y="2298700"/>
          <p14:tracePt t="8011" x="1905000" y="2292350"/>
          <p14:tracePt t="8019" x="1905000" y="2286000"/>
          <p14:tracePt t="8411" x="1911350" y="2286000"/>
          <p14:tracePt t="8419" x="1924050" y="2286000"/>
          <p14:tracePt t="8427" x="1955800" y="2286000"/>
          <p14:tracePt t="8435" x="1981200" y="2286000"/>
          <p14:tracePt t="8451" x="2057400" y="2286000"/>
          <p14:tracePt t="8468" x="2146300" y="2286000"/>
          <p14:tracePt t="8485" x="2266950" y="2286000"/>
          <p14:tracePt t="8501" x="2406650" y="2286000"/>
          <p14:tracePt t="8517" x="2527300" y="2286000"/>
          <p14:tracePt t="8534" x="2616200" y="2311400"/>
          <p14:tracePt t="8551" x="2641600" y="2311400"/>
          <p14:tracePt t="8683" x="2654300" y="2311400"/>
          <p14:tracePt t="8707" x="2660650" y="2311400"/>
          <p14:tracePt t="8731" x="2673350" y="2311400"/>
          <p14:tracePt t="8739" x="2679700" y="2311400"/>
          <p14:tracePt t="8763" x="2686050" y="2311400"/>
          <p14:tracePt t="8771" x="2692400" y="2311400"/>
          <p14:tracePt t="8784" x="2698750" y="2311400"/>
          <p14:tracePt t="8801" x="2717800" y="2311400"/>
          <p14:tracePt t="8818" x="2730500" y="2311400"/>
          <p14:tracePt t="8834" x="2743200" y="2311400"/>
          <p14:tracePt t="8851" x="2762250" y="2311400"/>
          <p14:tracePt t="8868" x="2781300" y="2311400"/>
          <p14:tracePt t="8884" x="2787650" y="2317750"/>
          <p14:tracePt t="8931" x="2800350" y="2317750"/>
          <p14:tracePt t="8947" x="2806700" y="2317750"/>
          <p14:tracePt t="8987" x="2813050" y="2317750"/>
          <p14:tracePt t="9019" x="2825750" y="2317750"/>
          <p14:tracePt t="9035" x="2838450" y="2317750"/>
          <p14:tracePt t="9043" x="2857500" y="2317750"/>
          <p14:tracePt t="9051" x="2876550" y="2317750"/>
          <p14:tracePt t="9068" x="2921000" y="2317750"/>
          <p14:tracePt t="9084" x="2946400" y="2317750"/>
          <p14:tracePt t="9101" x="2971800" y="2317750"/>
          <p14:tracePt t="9118" x="2978150" y="2317750"/>
          <p14:tracePt t="9227" x="2978150" y="2330450"/>
          <p14:tracePt t="9243" x="2984500" y="2343150"/>
          <p14:tracePt t="9251" x="2984500" y="2362200"/>
          <p14:tracePt t="9259" x="2997200" y="2374900"/>
          <p14:tracePt t="9268" x="3009900" y="2393950"/>
          <p14:tracePt t="9284" x="3048000" y="2444750"/>
          <p14:tracePt t="9301" x="3105150" y="2482850"/>
          <p14:tracePt t="9318" x="3143250" y="2514600"/>
          <p14:tracePt t="9335" x="3175000" y="2533650"/>
          <p14:tracePt t="9351" x="3187700" y="2540000"/>
          <p14:tracePt t="9368" x="3194050" y="2546350"/>
          <p14:tracePt t="9451" x="3206750" y="2552700"/>
          <p14:tracePt t="9475" x="3213100" y="2552700"/>
          <p14:tracePt t="9499" x="3219450" y="2559050"/>
          <p14:tracePt t="9731" x="3219450" y="2565400"/>
          <p14:tracePt t="9843" x="3219450" y="2571750"/>
          <p14:tracePt t="9868" x="3225800" y="2578100"/>
          <p14:tracePt t="9875" x="3225800" y="2597150"/>
          <p14:tracePt t="9885" x="3225800" y="2622550"/>
          <p14:tracePt t="9901" x="3257550" y="2705100"/>
          <p14:tracePt t="9918" x="3295650" y="2819400"/>
          <p14:tracePt t="9935" x="3365500" y="2959100"/>
          <p14:tracePt t="9951" x="3422650" y="3092450"/>
          <p14:tracePt t="9968" x="3467100" y="3200400"/>
          <p14:tracePt t="9985" x="3498850" y="3282950"/>
          <p14:tracePt t="10001" x="3536950" y="3365500"/>
          <p14:tracePt t="10018" x="3549650" y="3416300"/>
          <p14:tracePt t="10035" x="3562350" y="3441700"/>
          <p14:tracePt t="10036" x="3562350" y="3448050"/>
          <p14:tracePt t="10051" x="3568700" y="3454400"/>
          <p14:tracePt t="10068" x="3575050" y="3460750"/>
          <p14:tracePt t="10085" x="3594100" y="3473450"/>
          <p14:tracePt t="10101" x="3625850" y="3473450"/>
          <p14:tracePt t="10451" x="3625850" y="3467100"/>
          <p14:tracePt t="10459" x="3619500" y="3448050"/>
          <p14:tracePt t="10468" x="3606800" y="3422650"/>
          <p14:tracePt t="10485" x="3581400" y="3378200"/>
          <p14:tracePt t="10501" x="3543300" y="3314700"/>
          <p14:tracePt t="10518" x="3511550" y="3276600"/>
          <p14:tracePt t="10535" x="3486150" y="3238500"/>
          <p14:tracePt t="10551" x="3473450" y="3219450"/>
          <p14:tracePt t="10568" x="3473450" y="3213100"/>
          <p14:tracePt t="10585" x="3454400" y="3187700"/>
          <p14:tracePt t="10643" x="3448050" y="3181350"/>
          <p14:tracePt t="10731" x="3435350" y="3175000"/>
          <p14:tracePt t="10763" x="3429000" y="3168650"/>
          <p14:tracePt t="10924" x="3429000" y="3175000"/>
          <p14:tracePt t="10931" x="3429000" y="3194050"/>
          <p14:tracePt t="10940" x="3429000" y="3200400"/>
          <p14:tracePt t="10952" x="3429000" y="3213100"/>
          <p14:tracePt t="10968" x="3429000" y="3225800"/>
          <p14:tracePt t="10985" x="3429000" y="3244850"/>
          <p14:tracePt t="11060" x="3429000" y="3251200"/>
          <p14:tracePt t="11075" x="3429000" y="3263900"/>
          <p14:tracePt t="11083" x="3429000" y="3270250"/>
          <p14:tracePt t="11091" x="3429000" y="3289300"/>
          <p14:tracePt t="11101" x="3429000" y="3295650"/>
          <p14:tracePt t="11118" x="3429000" y="3314700"/>
          <p14:tracePt t="11135" x="3429000" y="3327400"/>
          <p14:tracePt t="11156" x="3429000" y="3340100"/>
          <p14:tracePt t="11168" x="3429000" y="3346450"/>
          <p14:tracePt t="11235" x="3429000" y="3352800"/>
          <p14:tracePt t="11244" x="3429000" y="3365500"/>
          <p14:tracePt t="11260" x="3429000" y="3378200"/>
          <p14:tracePt t="11275" x="3429000" y="3384550"/>
          <p14:tracePt t="11285" x="3429000" y="3390900"/>
          <p14:tracePt t="11302" x="3435350" y="3397250"/>
          <p14:tracePt t="11318" x="3435350" y="3403600"/>
          <p14:tracePt t="11356" x="3435350" y="3409950"/>
          <p14:tracePt t="11372" x="3435350" y="3416300"/>
          <p14:tracePt t="11380" x="3435350" y="3422650"/>
          <p14:tracePt t="11396" x="3435350" y="3435350"/>
          <p14:tracePt t="11404" x="3435350" y="3441700"/>
          <p14:tracePt t="11420" x="3435350" y="3448050"/>
          <p14:tracePt t="11444" x="3435350" y="3460750"/>
          <p14:tracePt t="11460" x="3435350" y="3467100"/>
          <p14:tracePt t="11636" x="3435350" y="3473450"/>
          <p14:tracePt t="11644" x="3435350" y="3486150"/>
          <p14:tracePt t="11676" x="3441700" y="3492500"/>
          <p14:tracePt t="11700" x="3441700" y="3498850"/>
          <p14:tracePt t="11756" x="3441700" y="3505200"/>
          <p14:tracePt t="11772" x="3441700" y="3511550"/>
          <p14:tracePt t="11780" x="3441700" y="3517900"/>
          <p14:tracePt t="11796" x="3441700" y="3524250"/>
          <p14:tracePt t="11812" x="3441700" y="3530600"/>
          <p14:tracePt t="11820" x="3441700" y="3536950"/>
          <p14:tracePt t="11836" x="3441700" y="3543300"/>
          <p14:tracePt t="11852" x="3441700" y="3562350"/>
          <p14:tracePt t="11869" x="3441700" y="3587750"/>
          <p14:tracePt t="11885" x="3441700" y="3625850"/>
          <p14:tracePt t="11902" x="3441700" y="3657600"/>
          <p14:tracePt t="11918" x="3441700" y="3708400"/>
          <p14:tracePt t="11935" x="3441700" y="3740150"/>
          <p14:tracePt t="11952" x="3441700" y="3778250"/>
          <p14:tracePt t="11968" x="3441700" y="3797300"/>
          <p14:tracePt t="11985" x="3441700" y="3816350"/>
          <p14:tracePt t="12002" x="3454400" y="3829050"/>
          <p14:tracePt t="12019" x="3454400" y="3841750"/>
          <p14:tracePt t="12044" x="3454400" y="3848100"/>
          <p14:tracePt t="12052" x="3454400" y="3854450"/>
          <p14:tracePt t="12068" x="3460750" y="3854450"/>
          <p14:tracePt t="12085" x="3460750" y="3860800"/>
          <p14:tracePt t="12132" x="3467100" y="3867150"/>
          <p14:tracePt t="12140" x="3473450" y="3879850"/>
          <p14:tracePt t="12152" x="3498850" y="3879850"/>
          <p14:tracePt t="12169" x="3517900" y="3879850"/>
          <p14:tracePt t="12185" x="3524250" y="3879850"/>
          <p14:tracePt t="12524" x="3524250" y="3892550"/>
          <p14:tracePt t="12532" x="3524250" y="3905250"/>
          <p14:tracePt t="12540" x="3511550" y="3924300"/>
          <p14:tracePt t="12556" x="3511550" y="3930650"/>
          <p14:tracePt t="12569" x="3511550" y="3962400"/>
          <p14:tracePt t="12585" x="3511550" y="3981450"/>
          <p14:tracePt t="12604" x="3517900" y="3987800"/>
          <p14:tracePt t="12652" x="3530600" y="3987800"/>
          <p14:tracePt t="12668" x="3543300" y="3981450"/>
          <p14:tracePt t="13340" x="3568700" y="4000500"/>
          <p14:tracePt t="13348" x="3606800" y="4064000"/>
          <p14:tracePt t="13356" x="3632200" y="4121150"/>
          <p14:tracePt t="13369" x="3657600" y="4178300"/>
          <p14:tracePt t="13386" x="3708400" y="4305300"/>
          <p14:tracePt t="13403" x="3746500" y="4425950"/>
          <p14:tracePt t="13419" x="3746500" y="4540250"/>
          <p14:tracePt t="13420" x="3746500" y="4584700"/>
          <p14:tracePt t="13436" x="3689350" y="4692650"/>
          <p14:tracePt t="13452" x="3600450" y="4756150"/>
          <p14:tracePt t="13756" x="3594100" y="4762500"/>
          <p14:tracePt t="13764" x="3594100" y="4775200"/>
          <p14:tracePt t="13772" x="3594100" y="4787900"/>
          <p14:tracePt t="13786" x="3594100" y="4800600"/>
          <p14:tracePt t="13802" x="3613150" y="4832350"/>
          <p14:tracePt t="13819" x="3619500" y="4857750"/>
          <p14:tracePt t="13836" x="3619500" y="4864100"/>
          <p14:tracePt t="13852" x="3632200" y="4876800"/>
          <p14:tracePt t="14444" x="3638550" y="4876800"/>
          <p14:tracePt t="14460" x="3663950" y="4876800"/>
          <p14:tracePt t="14468" x="3702050" y="4876800"/>
          <p14:tracePt t="14476" x="3759200" y="4876800"/>
          <p14:tracePt t="14485" x="3822700" y="4876800"/>
          <p14:tracePt t="14502" x="3987800" y="4870450"/>
          <p14:tracePt t="14519" x="4171950" y="4845050"/>
          <p14:tracePt t="14535" x="4381500" y="4800600"/>
          <p14:tracePt t="14552" x="4546600" y="4749800"/>
          <p14:tracePt t="14569" x="4667250" y="4686300"/>
          <p14:tracePt t="14586" x="4743450" y="4629150"/>
          <p14:tracePt t="14602" x="4787900" y="4578350"/>
          <p14:tracePt t="14619" x="4845050" y="4502150"/>
          <p14:tracePt t="14635" x="4908550" y="4425950"/>
          <p14:tracePt t="14652" x="4991100" y="4267200"/>
          <p14:tracePt t="14669" x="5029200" y="4165600"/>
          <p14:tracePt t="14686" x="5080000" y="4038600"/>
          <p14:tracePt t="14702" x="5099050" y="3905250"/>
          <p14:tracePt t="14719" x="5099050" y="3784600"/>
          <p14:tracePt t="14736" x="5099050" y="3676650"/>
          <p14:tracePt t="14752" x="5099050" y="3575050"/>
          <p14:tracePt t="14769" x="5099050" y="3498850"/>
          <p14:tracePt t="14786" x="5099050" y="3448050"/>
          <p14:tracePt t="14802" x="5099050" y="3403600"/>
          <p14:tracePt t="14819" x="5099050" y="3365500"/>
          <p14:tracePt t="14836" x="5099050" y="3340100"/>
          <p14:tracePt t="14836" x="5099050" y="3327400"/>
          <p14:tracePt t="14852" x="5099050" y="3314700"/>
          <p14:tracePt t="14869" x="5099050" y="3295650"/>
          <p14:tracePt t="14886" x="5099050" y="3276600"/>
          <p14:tracePt t="14902" x="5105400" y="3257550"/>
          <p14:tracePt t="14919" x="5118100" y="3251200"/>
          <p14:tracePt t="14936" x="5124450" y="3244850"/>
          <p14:tracePt t="14952" x="5130800" y="3232150"/>
          <p14:tracePt t="14969" x="5143500" y="3225800"/>
          <p14:tracePt t="15028" x="5149850" y="3225800"/>
          <p14:tracePt t="15044" x="5149850" y="3244850"/>
          <p14:tracePt t="15052" x="5162550" y="3282950"/>
          <p14:tracePt t="15060" x="5168900" y="3308350"/>
          <p14:tracePt t="15069" x="5168900" y="3340100"/>
          <p14:tracePt t="15086" x="5194300" y="3409950"/>
          <p14:tracePt t="15102" x="5213350" y="3492500"/>
          <p14:tracePt t="15119" x="5219700" y="3581400"/>
          <p14:tracePt t="15136" x="5232400" y="3676650"/>
          <p14:tracePt t="15152" x="5251450" y="3752850"/>
          <p14:tracePt t="15169" x="5251450" y="3841750"/>
          <p14:tracePt t="15186" x="5251450" y="3943350"/>
          <p14:tracePt t="15202" x="5251450" y="4019550"/>
          <p14:tracePt t="15219" x="5251450" y="4076700"/>
          <p14:tracePt t="15236" x="5251450" y="4114800"/>
          <p14:tracePt t="15237" x="5251450" y="4133850"/>
          <p14:tracePt t="15253" x="5251450" y="4171950"/>
          <p14:tracePt t="15269" x="5245100" y="4197350"/>
          <p14:tracePt t="15286" x="5245100" y="4229100"/>
          <p14:tracePt t="15303" x="5232400" y="4273550"/>
          <p14:tracePt t="15319" x="5226050" y="4324350"/>
          <p14:tracePt t="15336" x="5207000" y="4387850"/>
          <p14:tracePt t="15353" x="5187950" y="4470400"/>
          <p14:tracePt t="15369" x="5168900" y="4572000"/>
          <p14:tracePt t="15386" x="5156200" y="4648200"/>
          <p14:tracePt t="15403" x="5149850" y="4730750"/>
          <p14:tracePt t="15419" x="5124450" y="4845050"/>
          <p14:tracePt t="15436" x="5124450" y="4972050"/>
          <p14:tracePt t="15437" x="5124450" y="5029200"/>
          <p14:tracePt t="15453" x="5124450" y="5118100"/>
          <p14:tracePt t="15469" x="5124450" y="5194300"/>
          <p14:tracePt t="15486" x="5124450" y="5295900"/>
          <p14:tracePt t="15503" x="5130800" y="5384800"/>
          <p14:tracePt t="15519" x="5143500" y="5486400"/>
          <p14:tracePt t="15536" x="5175250" y="5575300"/>
          <p14:tracePt t="15553" x="5187950" y="5645150"/>
          <p14:tracePt t="15571" x="5207000" y="5708650"/>
          <p14:tracePt t="15586" x="5219700" y="5753100"/>
          <p14:tracePt t="15603" x="5219700" y="5759450"/>
          <p14:tracePt t="15773" x="5219700" y="5753100"/>
          <p14:tracePt t="15781" x="5245100" y="5702300"/>
          <p14:tracePt t="15789" x="5245100" y="5645150"/>
          <p14:tracePt t="15803" x="5251450" y="5568950"/>
          <p14:tracePt t="15819" x="5264150" y="5429250"/>
          <p14:tracePt t="15836" x="5264150" y="5245100"/>
          <p14:tracePt t="15853" x="5264150" y="5143500"/>
          <p14:tracePt t="15869" x="5264150" y="5054600"/>
          <p14:tracePt t="15886" x="5264150" y="4959350"/>
          <p14:tracePt t="15903" x="5264150" y="4876800"/>
          <p14:tracePt t="15919" x="5264150" y="4794250"/>
          <p14:tracePt t="15936" x="5264150" y="4711700"/>
          <p14:tracePt t="15953" x="5264150" y="4654550"/>
          <p14:tracePt t="15969" x="5264150" y="4591050"/>
          <p14:tracePt t="15986" x="5264150" y="4521200"/>
          <p14:tracePt t="16002" x="5264150" y="4464050"/>
          <p14:tracePt t="16019" x="5264150" y="4368800"/>
          <p14:tracePt t="16036" x="5264150" y="4267200"/>
          <p14:tracePt t="16053" x="5276850" y="4114800"/>
          <p14:tracePt t="16069" x="5283200" y="4000500"/>
          <p14:tracePt t="16086" x="5302250" y="3892550"/>
          <p14:tracePt t="16103" x="5327650" y="3765550"/>
          <p14:tracePt t="16119" x="5334000" y="3676650"/>
          <p14:tracePt t="16136" x="5334000" y="3587750"/>
          <p14:tracePt t="16153" x="5334000" y="3492500"/>
          <p14:tracePt t="16169" x="5334000" y="3390900"/>
          <p14:tracePt t="16186" x="5334000" y="3302000"/>
          <p14:tracePt t="16203" x="5334000" y="3244850"/>
          <p14:tracePt t="16219" x="5334000" y="3200400"/>
          <p14:tracePt t="16236" x="5334000" y="3162300"/>
          <p14:tracePt t="16237" x="5334000" y="3149600"/>
          <p14:tracePt t="16253" x="5334000" y="3124200"/>
          <p14:tracePt t="16269" x="5334000" y="3079750"/>
          <p14:tracePt t="16286" x="5334000" y="3041650"/>
          <p14:tracePt t="16303" x="5334000" y="2984500"/>
          <p14:tracePt t="16319" x="5334000" y="2921000"/>
          <p14:tracePt t="16336" x="5340350" y="2857500"/>
          <p14:tracePt t="16353" x="5353050" y="2825750"/>
          <p14:tracePt t="16370" x="5359400" y="2800350"/>
          <p14:tracePt t="16386" x="5359400" y="2794000"/>
          <p14:tracePt t="16493" x="5359400" y="2825750"/>
          <p14:tracePt t="16501" x="5353050" y="2870200"/>
          <p14:tracePt t="16509" x="5340350" y="2927350"/>
          <p14:tracePt t="16519" x="5314950" y="2984500"/>
          <p14:tracePt t="16536" x="5295900" y="3086100"/>
          <p14:tracePt t="16553" x="5276850" y="3168650"/>
          <p14:tracePt t="16570" x="5276850" y="3225800"/>
          <p14:tracePt t="16587" x="5276850" y="3263900"/>
          <p14:tracePt t="16603" x="5276850" y="3308350"/>
          <p14:tracePt t="16619" x="5276850" y="3384550"/>
          <p14:tracePt t="16636" x="5276850" y="3479800"/>
          <p14:tracePt t="16637" x="5270500" y="3556000"/>
          <p14:tracePt t="16653" x="5264150" y="3733800"/>
          <p14:tracePt t="16670" x="5238750" y="3905250"/>
          <p14:tracePt t="16686" x="5207000" y="4083050"/>
          <p14:tracePt t="16703" x="5207000" y="4235450"/>
          <p14:tracePt t="16720" x="5194300" y="4375150"/>
          <p14:tracePt t="16736" x="5194300" y="4521200"/>
          <p14:tracePt t="16753" x="5194300" y="4699000"/>
          <p14:tracePt t="16770" x="5194300" y="4895850"/>
          <p14:tracePt t="16786" x="5194300" y="5054600"/>
          <p14:tracePt t="16803" x="5194300" y="5175250"/>
          <p14:tracePt t="16820" x="5194300" y="5245100"/>
          <p14:tracePt t="16836" x="5194300" y="5302250"/>
          <p14:tracePt t="16853" x="5194300" y="5308600"/>
          <p14:tracePt t="16870" x="5194300" y="5314950"/>
          <p14:tracePt t="17165" x="5194300" y="5327650"/>
          <p14:tracePt t="17173" x="5194300" y="5334000"/>
          <p14:tracePt t="17186" x="5213350" y="5340350"/>
          <p14:tracePt t="17203" x="5238750" y="5340350"/>
          <p14:tracePt t="17220" x="5245100" y="5340350"/>
          <p14:tracePt t="17790" x="5251450" y="5340350"/>
          <p14:tracePt t="17797" x="5270500" y="5340350"/>
          <p14:tracePt t="17805" x="5289550" y="5340350"/>
          <p14:tracePt t="17821" x="5321300" y="5340350"/>
          <p14:tracePt t="17837" x="5397500" y="5340350"/>
          <p14:tracePt t="17854" x="5499100" y="5340350"/>
          <p14:tracePt t="17871" x="5594350" y="5340350"/>
          <p14:tracePt t="17887" x="5715000" y="5340350"/>
          <p14:tracePt t="17904" x="5854700" y="5340350"/>
          <p14:tracePt t="17920" x="6032500" y="5340350"/>
          <p14:tracePt t="17936" x="6223000" y="5340350"/>
          <p14:tracePt t="17953" x="6394450" y="5340350"/>
          <p14:tracePt t="17970" x="6559550" y="5340350"/>
          <p14:tracePt t="17986" x="6699250" y="5340350"/>
          <p14:tracePt t="18003" x="6864350" y="5340350"/>
          <p14:tracePt t="18020" x="7035800" y="5340350"/>
          <p14:tracePt t="18036" x="7194550" y="5340350"/>
          <p14:tracePt t="18037" x="7270750" y="5340350"/>
          <p14:tracePt t="18053" x="7454900" y="5270500"/>
          <p14:tracePt t="18070" x="7613650" y="5181600"/>
          <p14:tracePt t="18086" x="7753350" y="5092700"/>
          <p14:tracePt t="18103" x="7880350" y="4997450"/>
          <p14:tracePt t="18120" x="8013700" y="4889500"/>
          <p14:tracePt t="18136" x="8102600" y="4794250"/>
          <p14:tracePt t="18153" x="8172450" y="4673600"/>
          <p14:tracePt t="18170" x="8242300" y="4527550"/>
          <p14:tracePt t="18187" x="8267700" y="4381500"/>
          <p14:tracePt t="18204" x="8312150" y="4203700"/>
          <p14:tracePt t="18220" x="8337550" y="4032250"/>
          <p14:tracePt t="18237" x="8337550" y="3810000"/>
          <p14:tracePt t="18253" x="8337550" y="3702050"/>
          <p14:tracePt t="18271" x="8337550" y="3613150"/>
          <p14:tracePt t="18287" x="8337550" y="3505200"/>
          <p14:tracePt t="18303" x="8337550" y="3384550"/>
          <p14:tracePt t="18320" x="8337550" y="3257550"/>
          <p14:tracePt t="18336" x="8331200" y="3143250"/>
          <p14:tracePt t="18354" x="8299450" y="3048000"/>
          <p14:tracePt t="18370" x="8274050" y="2965450"/>
          <p14:tracePt t="18387" x="8274050" y="2908300"/>
          <p14:tracePt t="18404" x="8255000" y="2857500"/>
          <p14:tracePt t="18420" x="8242300" y="2813050"/>
          <p14:tracePt t="18437" x="8223250" y="2762250"/>
          <p14:tracePt t="18453" x="8210550" y="2730500"/>
          <p14:tracePt t="18470" x="8191500" y="2705100"/>
          <p14:tracePt t="18487" x="8185150" y="2698750"/>
          <p14:tracePt t="18503" x="8166100" y="2679700"/>
          <p14:tracePt t="18520" x="8147050" y="2679700"/>
          <p14:tracePt t="18537" x="8121650" y="2679700"/>
          <p14:tracePt t="18553" x="8102600" y="2679700"/>
          <p14:tracePt t="18570" x="8096250" y="2673350"/>
          <p14:tracePt t="18587" x="8089900" y="2667000"/>
          <p14:tracePt t="18604" x="8077200" y="2654300"/>
          <p14:tracePt t="18620" x="8064500" y="2647950"/>
          <p14:tracePt t="18637" x="8045450" y="2641600"/>
          <p14:tracePt t="18637" x="8045450" y="2635250"/>
          <p14:tracePt t="18653" x="8039100" y="2635250"/>
          <p14:tracePt t="18701" x="8026400" y="2635250"/>
          <p14:tracePt t="18709" x="8020050" y="2635250"/>
          <p14:tracePt t="18720" x="8013700" y="2635250"/>
          <p14:tracePt t="18737" x="7994650" y="2654300"/>
          <p14:tracePt t="18753" x="7981950" y="2667000"/>
          <p14:tracePt t="18770" x="7975600" y="2679700"/>
          <p14:tracePt t="18787" x="7969250" y="2686050"/>
          <p14:tracePt t="18805" x="7962900" y="2692400"/>
          <p14:tracePt t="18845" x="7962900" y="2705100"/>
          <p14:tracePt t="18861" x="7962900" y="2711450"/>
          <p14:tracePt t="18870" x="7962900" y="2717800"/>
          <p14:tracePt t="18877" x="7962900" y="2724150"/>
          <p14:tracePt t="18887" x="7962900" y="2730500"/>
          <p14:tracePt t="18904" x="7962900" y="2755900"/>
          <p14:tracePt t="18920" x="7962900" y="2787650"/>
          <p14:tracePt t="18937" x="7962900" y="2832100"/>
          <p14:tracePt t="18953" x="7962900" y="2844800"/>
          <p14:tracePt t="18970" x="7962900" y="2857500"/>
          <p14:tracePt t="18987" x="7962900" y="2870200"/>
          <p14:tracePt t="19003" x="7962900" y="2895600"/>
          <p14:tracePt t="19020" x="7956550" y="2921000"/>
          <p14:tracePt t="19037" x="7943850" y="2984500"/>
          <p14:tracePt t="19037" x="7943850" y="3009900"/>
          <p14:tracePt t="19053" x="7943850" y="3073400"/>
          <p14:tracePt t="19070" x="7943850" y="3111500"/>
          <p14:tracePt t="19087" x="7943850" y="3162300"/>
          <p14:tracePt t="19103" x="7937500" y="3200400"/>
          <p14:tracePt t="19120" x="7937500" y="3225800"/>
          <p14:tracePt t="19137" x="7937500" y="3263900"/>
          <p14:tracePt t="19154" x="7931150" y="3289300"/>
          <p14:tracePt t="19170" x="7931150" y="3314700"/>
          <p14:tracePt t="19188" x="7931150" y="3365500"/>
          <p14:tracePt t="19203" x="7924800" y="3435350"/>
          <p14:tracePt t="19220" x="7924800" y="3543300"/>
          <p14:tracePt t="19237" x="7924800" y="3670300"/>
          <p14:tracePt t="19237" x="7924800" y="3740150"/>
          <p14:tracePt t="19253" x="7924800" y="3867150"/>
          <p14:tracePt t="19270" x="7924800" y="3987800"/>
          <p14:tracePt t="19287" x="7912100" y="4121150"/>
          <p14:tracePt t="19303" x="7899400" y="4260850"/>
          <p14:tracePt t="19320" x="7893050" y="4413250"/>
          <p14:tracePt t="19337" x="7893050" y="4546600"/>
          <p14:tracePt t="19354" x="7867650" y="4679950"/>
          <p14:tracePt t="19370" x="7848600" y="4832350"/>
          <p14:tracePt t="19387" x="7842250" y="4946650"/>
          <p14:tracePt t="19403" x="7816850" y="5048250"/>
          <p14:tracePt t="19420" x="7816850" y="5143500"/>
          <p14:tracePt t="19437" x="7810500" y="5238750"/>
          <p14:tracePt t="19437" x="7810500" y="5270500"/>
          <p14:tracePt t="19453" x="7810500" y="5365750"/>
          <p14:tracePt t="19470" x="7810500" y="5448300"/>
          <p14:tracePt t="19487" x="7804150" y="5505450"/>
          <p14:tracePt t="19504" x="7785100" y="5568950"/>
          <p14:tracePt t="19520" x="7785100" y="5607050"/>
          <p14:tracePt t="19537" x="7778750" y="5638800"/>
          <p14:tracePt t="19554" x="7772400" y="5664200"/>
          <p14:tracePt t="19571" x="7772400" y="5676900"/>
          <p14:tracePt t="19588" x="7772400" y="5708650"/>
          <p14:tracePt t="19604" x="7759700" y="5715000"/>
          <p14:tracePt t="19620" x="7759700" y="5721350"/>
          <p14:tracePt t="19637" x="7759700" y="5734050"/>
          <p14:tracePt t="19693" x="7759700" y="5715000"/>
          <p14:tracePt t="19701" x="7766050" y="5670550"/>
          <p14:tracePt t="19709" x="7778750" y="5626100"/>
          <p14:tracePt t="19720" x="7791450" y="5568950"/>
          <p14:tracePt t="19737" x="7804150" y="5435600"/>
          <p14:tracePt t="19753" x="7810500" y="5314950"/>
          <p14:tracePt t="19770" x="7810500" y="5175250"/>
          <p14:tracePt t="19787" x="7810500" y="5022850"/>
          <p14:tracePt t="19804" x="7810500" y="4883150"/>
          <p14:tracePt t="19820" x="7810500" y="4711700"/>
          <p14:tracePt t="19837" x="7810500" y="4451350"/>
          <p14:tracePt t="19854" x="7810500" y="4286250"/>
          <p14:tracePt t="19870" x="7797800" y="4191000"/>
          <p14:tracePt t="19887" x="7785100" y="4133850"/>
          <p14:tracePt t="19904" x="7778750" y="4076700"/>
          <p14:tracePt t="19920" x="7759700" y="4025900"/>
          <p14:tracePt t="19937" x="7753350" y="3987800"/>
          <p14:tracePt t="19954" x="7740650" y="3962400"/>
          <p14:tracePt t="19970" x="7734300" y="3924300"/>
          <p14:tracePt t="19987" x="7727950" y="3911600"/>
          <p14:tracePt t="20004" x="7708900" y="3879850"/>
          <p14:tracePt t="20020" x="7702550" y="3854450"/>
          <p14:tracePt t="20037" x="7696200" y="3835400"/>
          <p14:tracePt t="20038" x="7696200" y="3829050"/>
          <p14:tracePt t="20062" x="7696200" y="3822700"/>
          <p14:tracePt t="20118" x="7658100" y="3816350"/>
          <p14:tracePt t="20126" x="7613650" y="3829050"/>
          <p14:tracePt t="20137" x="7581900" y="3841750"/>
          <p14:tracePt t="20154" x="7340600" y="3981450"/>
          <p14:tracePt t="20170" x="6953250" y="4203700"/>
          <p14:tracePt t="20187" x="6521450" y="4445000"/>
          <p14:tracePt t="20203" x="6134100" y="4648200"/>
          <p14:tracePt t="20220" x="5676900" y="4927600"/>
          <p14:tracePt t="20237" x="5175250" y="5149850"/>
          <p14:tracePt t="20254" x="4660900" y="5365750"/>
          <p14:tracePt t="20270" x="4502150" y="5467350"/>
          <p14:tracePt t="20287" x="4381500" y="5524500"/>
          <p14:tracePt t="20304" x="4318000" y="5568950"/>
          <p14:tracePt t="20320" x="4279900" y="5600700"/>
          <p14:tracePt t="20337" x="4222750" y="5651500"/>
          <p14:tracePt t="20354" x="4152900" y="5702300"/>
          <p14:tracePt t="20370" x="4108450" y="5740400"/>
          <p14:tracePt t="20388" x="4070350" y="5772150"/>
          <p14:tracePt t="20404" x="4051300" y="5797550"/>
          <p14:tracePt t="20420" x="4032250" y="5810250"/>
          <p14:tracePt t="20437" x="4025900" y="5822950"/>
          <p14:tracePt t="20454" x="4013200" y="5842000"/>
          <p14:tracePt t="20478" x="4006850" y="5848350"/>
          <p14:tracePt t="20487" x="4000500" y="5861050"/>
          <p14:tracePt t="20504" x="3987800" y="5880100"/>
          <p14:tracePt t="20521" x="3968750" y="5899150"/>
          <p14:tracePt t="20537" x="3956050" y="5911850"/>
          <p14:tracePt t="20554" x="3949700" y="5918200"/>
          <p14:tracePt t="21934" x="3949700" y="59245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0763" y="626888"/>
            <a:ext cx="4264025" cy="487363"/>
          </a:xfrm>
        </p:spPr>
        <p:txBody>
          <a:bodyPr/>
          <a:lstStyle/>
          <a:p>
            <a:pPr eaLnBrk="1" hangingPunct="1"/>
            <a:endParaRPr lang="zh-CN" altLang="en-US" b="1" dirty="0" smtClean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793676" y="1412776"/>
            <a:ext cx="8337550" cy="4648200"/>
          </a:xfrm>
        </p:spPr>
        <p:txBody>
          <a:bodyPr/>
          <a:lstStyle/>
          <a:p>
            <a:r>
              <a:rPr lang="zh-CN" altLang="en-US" b="1" dirty="0" smtClean="0"/>
              <a:t>一、概述</a:t>
            </a:r>
            <a:endParaRPr lang="en-US" altLang="zh-CN" b="1" dirty="0" smtClean="0"/>
          </a:p>
          <a:p>
            <a:r>
              <a:rPr lang="zh-CN" altLang="en-US" b="1" dirty="0" smtClean="0"/>
              <a:t>二、荧光和磷光分析基本原理</a:t>
            </a:r>
            <a:endParaRPr lang="en-US" altLang="zh-CN" b="1" dirty="0" smtClean="0"/>
          </a:p>
          <a:p>
            <a:r>
              <a:rPr lang="zh-CN" altLang="en-US" b="1" dirty="0" smtClean="0"/>
              <a:t>三、</a:t>
            </a:r>
            <a:r>
              <a:rPr lang="zh-CN" altLang="en-US" b="1" dirty="0"/>
              <a:t>荧光（磷光）分析仪</a:t>
            </a:r>
            <a:endParaRPr lang="zh-CN" altLang="en-US" b="1" dirty="0" smtClean="0"/>
          </a:p>
          <a:p>
            <a:r>
              <a:rPr lang="zh-CN" altLang="en-US" b="1" dirty="0"/>
              <a:t>四、荧光（磷光）</a:t>
            </a:r>
            <a:r>
              <a:rPr lang="zh-CN" altLang="en-US" b="1" dirty="0" smtClean="0"/>
              <a:t>定量分析</a:t>
            </a:r>
            <a:endParaRPr lang="en-US" altLang="zh-CN" b="1" dirty="0" smtClean="0"/>
          </a:p>
          <a:p>
            <a:r>
              <a:rPr lang="zh-CN" altLang="en-US" b="1" dirty="0"/>
              <a:t>五、荧光分析的特点与</a:t>
            </a:r>
            <a:r>
              <a:rPr lang="zh-CN" altLang="en-US" b="1" dirty="0" smtClean="0"/>
              <a:t>应用</a:t>
            </a:r>
            <a:endParaRPr lang="en-US" altLang="zh-CN" b="1" dirty="0" smtClean="0"/>
          </a:p>
          <a:p>
            <a:endParaRPr lang="en-US" altLang="zh-CN" b="1" dirty="0"/>
          </a:p>
          <a:p>
            <a:r>
              <a:rPr lang="zh-CN" altLang="en-US" b="1" dirty="0">
                <a:solidFill>
                  <a:srgbClr val="FF9900"/>
                </a:solidFill>
              </a:rPr>
              <a:t>六、化学发光分析简介</a:t>
            </a:r>
            <a:endParaRPr lang="en-US" altLang="zh-CN" b="1" dirty="0">
              <a:solidFill>
                <a:srgbClr val="FF9900"/>
              </a:solidFill>
            </a:endParaRPr>
          </a:p>
          <a:p>
            <a:endParaRPr lang="zh-CN" altLang="en-US" dirty="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81100"/>
      </p:ext>
    </p:extLst>
  </p:cSld>
  <p:clrMapOvr>
    <a:masterClrMapping/>
  </p:clrMapOvr>
  <p:transition spd="med" advTm="524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25" x="6413500" y="5511800"/>
          <p14:tracePt t="1333" x="6394450" y="5511800"/>
          <p14:tracePt t="1343" x="6388100" y="5511800"/>
          <p14:tracePt t="1360" x="6356350" y="5511800"/>
          <p14:tracePt t="1377" x="6337300" y="5505450"/>
          <p14:tracePt t="1394" x="6318250" y="5499100"/>
          <p14:tracePt t="1410" x="6299200" y="5499100"/>
          <p14:tracePt t="1427" x="6280150" y="5492750"/>
          <p14:tracePt t="1445" x="6273800" y="5492750"/>
          <p14:tracePt t="1469" x="6261100" y="5486400"/>
          <p14:tracePt t="1485" x="6254750" y="5480050"/>
          <p14:tracePt t="1501" x="6242050" y="5473700"/>
          <p14:tracePt t="1510" x="6235700" y="5473700"/>
          <p14:tracePt t="1527" x="6216650" y="5467350"/>
          <p14:tracePt t="1543" x="6197600" y="5461000"/>
          <p14:tracePt t="1560" x="6184900" y="5454650"/>
          <p14:tracePt t="1581" x="6172200" y="5448300"/>
          <p14:tracePt t="1597" x="6165850" y="5448300"/>
          <p14:tracePt t="1613" x="6159500" y="5441950"/>
          <p14:tracePt t="1629" x="6153150" y="5429250"/>
          <p14:tracePt t="1653" x="6146800" y="5429250"/>
          <p14:tracePt t="1669" x="6140450" y="5422900"/>
          <p14:tracePt t="1677" x="6140450" y="5416550"/>
          <p14:tracePt t="1693" x="6127750" y="5410200"/>
          <p14:tracePt t="1710" x="6108700" y="5391150"/>
          <p14:tracePt t="1727" x="6089650" y="5384800"/>
          <p14:tracePt t="1743" x="6045200" y="5378450"/>
          <p14:tracePt t="1760" x="5994400" y="5372100"/>
          <p14:tracePt t="1777" x="5924550" y="5365750"/>
          <p14:tracePt t="1793" x="5892800" y="5359400"/>
          <p14:tracePt t="1810" x="5867400" y="5346700"/>
          <p14:tracePt t="1827" x="5848350" y="5340350"/>
          <p14:tracePt t="1843" x="5835650" y="5327650"/>
          <p14:tracePt t="1860" x="5829300" y="5321300"/>
          <p14:tracePt t="1877" x="5810250" y="5308600"/>
          <p14:tracePt t="1893" x="5803900" y="5308600"/>
          <p14:tracePt t="1910" x="5791200" y="5302250"/>
          <p14:tracePt t="1927" x="5784850" y="5302250"/>
          <p14:tracePt t="1943" x="5772150" y="52959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b="1" dirty="0" smtClean="0"/>
              <a:t>六、化学发光分析简介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>
          <a:xfrm>
            <a:off x="1196975" y="1916113"/>
            <a:ext cx="7837488" cy="4114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b="1" smtClean="0">
                <a:solidFill>
                  <a:schemeClr val="hlink"/>
                </a:solidFill>
              </a:rPr>
              <a:t>1. </a:t>
            </a:r>
            <a:r>
              <a:rPr lang="zh-CN" altLang="en-US" b="1" smtClean="0">
                <a:solidFill>
                  <a:schemeClr val="hlink"/>
                </a:solidFill>
              </a:rPr>
              <a:t>化学发光分析的原理</a:t>
            </a:r>
          </a:p>
        </p:txBody>
      </p:sp>
      <p:sp>
        <p:nvSpPr>
          <p:cNvPr id="45060" name="Rectangle 4"/>
          <p:cNvSpPr>
            <a:spLocks noChangeArrowheads="1"/>
          </p:cNvSpPr>
          <p:nvPr/>
        </p:nvSpPr>
        <p:spPr bwMode="auto">
          <a:xfrm>
            <a:off x="1125538" y="2492375"/>
            <a:ext cx="7659687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FontTx/>
              <a:buNone/>
            </a:pPr>
            <a:r>
              <a:rPr kumimoji="1" lang="zh-CN" altLang="en-US">
                <a:latin typeface="Times New Roman" panose="02020603050405020304" pitchFamily="18" charset="0"/>
                <a:ea typeface="黑体" panose="02010609060101010101" pitchFamily="49" charset="-122"/>
              </a:rPr>
              <a:t>在化学反应过程中，某些化合物接受能量而被激发，从激发态返回基态时，发射出一定波长的光。与对应分子的荧光光谱，或磷光光谱很相似。</a:t>
            </a:r>
          </a:p>
        </p:txBody>
      </p:sp>
      <p:pic>
        <p:nvPicPr>
          <p:cNvPr id="45061" name="Picture 8" descr="https://gss3.bdstatic.com/7Po3dSag_xI4khGkpoWK1HF6hhy/baike/s%3D220/sign=83f7e7f0252eb938e86d7df0e56285fe/32fa828ba61ea8d32a0f90159d0a304e251f58f6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4292600"/>
            <a:ext cx="20955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62" name="Picture 10" descr="https://gss2.bdstatic.com/-fo3dSag_xI4khGkpoWK1HF6hhy/baike/c0%3Dbaike92%2C5%2C5%2C92%2C30/sign=f9f9d8649c2f07084b082252884dd3fc/3801213fb80e7bec2ac8c9ca2d2eb9389b506b8f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8" t="13805" r="16354" b="21988"/>
          <a:stretch>
            <a:fillRect/>
          </a:stretch>
        </p:blipFill>
        <p:spPr bwMode="auto">
          <a:xfrm>
            <a:off x="5473700" y="4278313"/>
            <a:ext cx="1628775" cy="191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2978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41" x="5753100" y="5295900"/>
          <p14:tracePt t="1949" x="5638800" y="5295900"/>
          <p14:tracePt t="1962" x="5448300" y="5257800"/>
          <p14:tracePt t="1979" x="5264150" y="5187950"/>
          <p14:tracePt t="1995" x="5213350" y="5149850"/>
          <p14:tracePt t="2012" x="5181600" y="5124450"/>
          <p14:tracePt t="2029" x="5137150" y="5060950"/>
          <p14:tracePt t="2046" x="5130800" y="5029200"/>
          <p14:tracePt t="2062" x="5105400" y="4997450"/>
          <p14:tracePt t="2079" x="5086350" y="4959350"/>
          <p14:tracePt t="2096" x="5067300" y="4940300"/>
          <p14:tracePt t="2112" x="5067300" y="4927600"/>
          <p14:tracePt t="2129" x="5054600" y="4921250"/>
          <p14:tracePt t="2146" x="5048250" y="4921250"/>
          <p14:tracePt t="2163" x="5029200" y="4921250"/>
          <p14:tracePt t="2179" x="4997450" y="4921250"/>
          <p14:tracePt t="2196" x="4959350" y="4927600"/>
          <p14:tracePt t="2212" x="4927600" y="4940300"/>
          <p14:tracePt t="2213" x="4921250" y="4940300"/>
          <p14:tracePt t="2229" x="4902200" y="4953000"/>
          <p14:tracePt t="2246" x="4889500" y="4959350"/>
          <p14:tracePt t="2262" x="4883150" y="4965700"/>
          <p14:tracePt t="2381" x="4876800" y="4965700"/>
          <p14:tracePt t="2846" x="4870450" y="4965700"/>
          <p14:tracePt t="2853" x="4864100" y="4965700"/>
          <p14:tracePt t="2869" x="4857750" y="4965700"/>
          <p14:tracePt t="2885" x="4838700" y="4953000"/>
          <p14:tracePt t="2896" x="4826000" y="4946650"/>
          <p14:tracePt t="2913" x="4806950" y="4940300"/>
          <p14:tracePt t="2929" x="4762500" y="4921250"/>
          <p14:tracePt t="2946" x="4718050" y="4908550"/>
          <p14:tracePt t="2964" x="4667250" y="4883150"/>
          <p14:tracePt t="2980" x="4629150" y="4864100"/>
          <p14:tracePt t="2997" x="4597400" y="4851400"/>
          <p14:tracePt t="2997" x="4591050" y="4845050"/>
          <p14:tracePt t="3014" x="4572000" y="4838700"/>
          <p14:tracePt t="3030" x="4559300" y="4838700"/>
          <p14:tracePt t="3047" x="4559300" y="4832350"/>
          <p14:tracePt t="5446" x="4559300" y="4826000"/>
          <p14:tracePt t="5454" x="4559300" y="4819650"/>
          <p14:tracePt t="5463" x="4559300" y="4806950"/>
          <p14:tracePt t="5480" x="4559300" y="4794250"/>
          <p14:tracePt t="5497" x="4552950" y="4775200"/>
          <p14:tracePt t="5513" x="4546600" y="4762500"/>
          <p14:tracePt t="5530" x="4546600" y="4737100"/>
          <p14:tracePt t="5547" x="4533900" y="4711700"/>
          <p14:tracePt t="5563" x="4514850" y="4692650"/>
          <p14:tracePt t="5580" x="4445000" y="4629150"/>
          <p14:tracePt t="5596" x="4362450" y="4584700"/>
          <p14:tracePt t="5598" x="4305300" y="4552950"/>
          <p14:tracePt t="5613" x="4241800" y="4508500"/>
          <p14:tracePt t="5630" x="4095750" y="4394200"/>
          <p14:tracePt t="5647" x="3981450" y="4311650"/>
          <p14:tracePt t="5663" x="3898900" y="4241800"/>
          <p14:tracePt t="5680" x="3816350" y="4184650"/>
          <p14:tracePt t="5697" x="3727450" y="4102100"/>
          <p14:tracePt t="5713" x="3619500" y="4006850"/>
          <p14:tracePt t="5730" x="3486150" y="3917950"/>
          <p14:tracePt t="5747" x="3371850" y="3854450"/>
          <p14:tracePt t="5763" x="3276600" y="3797300"/>
          <p14:tracePt t="5780" x="3168650" y="3740150"/>
          <p14:tracePt t="5797" x="3079750" y="3683000"/>
          <p14:tracePt t="5813" x="3003550" y="3638550"/>
          <p14:tracePt t="5814" x="2946400" y="3606800"/>
          <p14:tracePt t="5830" x="2825750" y="3536950"/>
          <p14:tracePt t="5847" x="2679700" y="3460750"/>
          <p14:tracePt t="5864" x="2508250" y="3352800"/>
          <p14:tracePt t="5880" x="2317750" y="3219450"/>
          <p14:tracePt t="5897" x="2159000" y="3143250"/>
          <p14:tracePt t="5913" x="2076450" y="3098800"/>
          <p14:tracePt t="5930" x="2000250" y="3060700"/>
          <p14:tracePt t="5947" x="1955800" y="3028950"/>
          <p14:tracePt t="5963" x="1943100" y="3016250"/>
          <p14:tracePt t="5980" x="1924050" y="3003550"/>
          <p14:tracePt t="5997" x="1911350" y="2984500"/>
          <p14:tracePt t="6013" x="1911350" y="2965450"/>
          <p14:tracePt t="6030" x="1885950" y="2940050"/>
          <p14:tracePt t="6047" x="1879600" y="2940050"/>
          <p14:tracePt t="6063" x="1873250" y="2927350"/>
          <p14:tracePt t="6080" x="1835150" y="2908300"/>
          <p14:tracePt t="6102" x="1816100" y="2901950"/>
          <p14:tracePt t="6113" x="1809750" y="2895600"/>
          <p14:tracePt t="6130" x="1803400" y="2882900"/>
          <p14:tracePt t="6147" x="1797050" y="2882900"/>
          <p14:tracePt t="6164" x="1790700" y="2876550"/>
          <p14:tracePt t="6181" x="1790700" y="2870200"/>
          <p14:tracePt t="8671" x="1828800" y="2895600"/>
          <p14:tracePt t="8678" x="1854200" y="2895600"/>
          <p14:tracePt t="8686" x="1879600" y="2901950"/>
          <p14:tracePt t="8697" x="1917700" y="2927350"/>
          <p14:tracePt t="8714" x="1993900" y="2940050"/>
          <p14:tracePt t="8730" x="2089150" y="2965450"/>
          <p14:tracePt t="8747" x="2178050" y="2971800"/>
          <p14:tracePt t="8764" x="2266950" y="2990850"/>
          <p14:tracePt t="8781" x="2349500" y="2997200"/>
          <p14:tracePt t="8797" x="2470150" y="3009900"/>
          <p14:tracePt t="8814" x="2616200" y="3035300"/>
          <p14:tracePt t="8831" x="2825750" y="3054350"/>
          <p14:tracePt t="8847" x="2965450" y="3054350"/>
          <p14:tracePt t="8864" x="3117850" y="3054350"/>
          <p14:tracePt t="8881" x="3244850" y="3054350"/>
          <p14:tracePt t="8898" x="3365500" y="3054350"/>
          <p14:tracePt t="8914" x="3441700" y="3054350"/>
          <p14:tracePt t="8931" x="3492500" y="3054350"/>
          <p14:tracePt t="8948" x="3505200" y="3054350"/>
          <p14:tracePt t="8964" x="3524250" y="3054350"/>
          <p14:tracePt t="8981" x="3530600" y="3054350"/>
          <p14:tracePt t="8998" x="3543300" y="3054350"/>
          <p14:tracePt t="9014" x="3549650" y="3054350"/>
          <p14:tracePt t="9015" x="3568700" y="3054350"/>
          <p14:tracePt t="9031" x="3600450" y="3054350"/>
          <p14:tracePt t="9047" x="3644900" y="3054350"/>
          <p14:tracePt t="9064" x="3708400" y="3054350"/>
          <p14:tracePt t="9081" x="3797300" y="3041650"/>
          <p14:tracePt t="9097" x="3879850" y="3035300"/>
          <p14:tracePt t="9114" x="3937000" y="3028950"/>
          <p14:tracePt t="9131" x="3981450" y="3022600"/>
          <p14:tracePt t="9148" x="4019550" y="3009900"/>
          <p14:tracePt t="9164" x="4044950" y="3003550"/>
          <p14:tracePt t="9181" x="4121150" y="2978150"/>
          <p14:tracePt t="9197" x="4171950" y="2965450"/>
          <p14:tracePt t="9214" x="4203700" y="2959100"/>
          <p14:tracePt t="9215" x="4222750" y="2946400"/>
          <p14:tracePt t="9231" x="4229100" y="2940050"/>
          <p14:tracePt t="9247" x="4235450" y="2933700"/>
          <p14:tracePt t="9264" x="4248150" y="2933700"/>
          <p14:tracePt t="9319" x="4254500" y="2933700"/>
          <p14:tracePt t="9327" x="4260850" y="2933700"/>
          <p14:tracePt t="9335" x="4279900" y="2933700"/>
          <p14:tracePt t="9351" x="4298950" y="2933700"/>
          <p14:tracePt t="9364" x="4305300" y="2933700"/>
          <p14:tracePt t="9381" x="4337050" y="2933700"/>
          <p14:tracePt t="9397" x="4362450" y="2933700"/>
          <p14:tracePt t="9414" x="4400550" y="2921000"/>
          <p14:tracePt t="9415" x="4406900" y="2921000"/>
          <p14:tracePt t="9431" x="4451350" y="2914650"/>
          <p14:tracePt t="9447" x="4495800" y="2914650"/>
          <p14:tracePt t="9464" x="4565650" y="2908300"/>
          <p14:tracePt t="9481" x="4610100" y="2908300"/>
          <p14:tracePt t="9497" x="4635500" y="2908300"/>
          <p14:tracePt t="9514" x="4667250" y="2908300"/>
          <p14:tracePt t="9531" x="4718050" y="2908300"/>
          <p14:tracePt t="9548" x="4756150" y="2908300"/>
          <p14:tracePt t="9564" x="4826000" y="2908300"/>
          <p14:tracePt t="9581" x="4889500" y="2908300"/>
          <p14:tracePt t="9598" x="4991100" y="2908300"/>
          <p14:tracePt t="9614" x="5099050" y="2908300"/>
          <p14:tracePt t="9631" x="5156200" y="2908300"/>
          <p14:tracePt t="9647" x="5213350" y="2908300"/>
          <p14:tracePt t="9664" x="5257800" y="2908300"/>
          <p14:tracePt t="9691" x="5340350" y="2908300"/>
          <p14:tracePt t="9698" x="5346700" y="2908300"/>
          <p14:tracePt t="9714" x="5384800" y="2908300"/>
          <p14:tracePt t="9731" x="5422900" y="2908300"/>
          <p14:tracePt t="9748" x="5435600" y="2908300"/>
          <p14:tracePt t="9764" x="5454650" y="2908300"/>
          <p14:tracePt t="9781" x="5473700" y="2908300"/>
          <p14:tracePt t="9797" x="5499100" y="2908300"/>
          <p14:tracePt t="9814" x="5537200" y="2908300"/>
          <p14:tracePt t="9815" x="5543550" y="2908300"/>
          <p14:tracePt t="9831" x="5588000" y="2908300"/>
          <p14:tracePt t="9847" x="5626100" y="2908300"/>
          <p14:tracePt t="9864" x="5657850" y="2908300"/>
          <p14:tracePt t="9881" x="5683250" y="2908300"/>
          <p14:tracePt t="9897" x="5708650" y="2908300"/>
          <p14:tracePt t="9915" x="5746750" y="2908300"/>
          <p14:tracePt t="9931" x="5784850" y="2908300"/>
          <p14:tracePt t="9948" x="5822950" y="2908300"/>
          <p14:tracePt t="9964" x="5848350" y="2901950"/>
          <p14:tracePt t="9981" x="5861050" y="2901950"/>
          <p14:tracePt t="10039" x="5867400" y="2901950"/>
          <p14:tracePt t="10047" x="5873750" y="2895600"/>
          <p14:tracePt t="10055" x="5880100" y="2889250"/>
          <p14:tracePt t="10567" x="5886450" y="2889250"/>
          <p14:tracePt t="10575" x="5899150" y="2889250"/>
          <p14:tracePt t="10583" x="5905500" y="2889250"/>
          <p14:tracePt t="10599" x="5924550" y="2889250"/>
          <p14:tracePt t="10615" x="5930900" y="2889250"/>
          <p14:tracePt t="10631" x="5956300" y="2895600"/>
          <p14:tracePt t="10648" x="5969000" y="2901950"/>
          <p14:tracePt t="10664" x="5975350" y="2901950"/>
          <p14:tracePt t="10681" x="5981700" y="2901950"/>
          <p14:tracePt t="10698" x="5994400" y="2901950"/>
          <p14:tracePt t="10714" x="6007100" y="2901950"/>
          <p14:tracePt t="10731" x="6013450" y="2901950"/>
          <p14:tracePt t="10751" x="6019800" y="2901950"/>
          <p14:tracePt t="10767" x="6026150" y="2901950"/>
          <p14:tracePt t="10781" x="6032500" y="2901950"/>
          <p14:tracePt t="10807" x="6032500" y="2908300"/>
          <p14:tracePt t="10823" x="6038850" y="2908300"/>
          <p14:tracePt t="10919" x="6045200" y="2908300"/>
          <p14:tracePt t="10927" x="6051550" y="2914650"/>
          <p14:tracePt t="10943" x="6064250" y="2914650"/>
          <p14:tracePt t="10951" x="6083300" y="2921000"/>
          <p14:tracePt t="10964" x="6108700" y="2927350"/>
          <p14:tracePt t="10981" x="6127750" y="2927350"/>
          <p14:tracePt t="10998" x="6140450" y="2940050"/>
          <p14:tracePt t="11014" x="6159500" y="2940050"/>
          <p14:tracePt t="11031" x="6184900" y="2940050"/>
          <p14:tracePt t="11048" x="6203950" y="2940050"/>
          <p14:tracePt t="11065" x="6229350" y="2940050"/>
          <p14:tracePt t="11081" x="6254750" y="2940050"/>
          <p14:tracePt t="11098" x="6267450" y="2940050"/>
          <p14:tracePt t="11115" x="6280150" y="2940050"/>
          <p14:tracePt t="11131" x="6286500" y="2940050"/>
          <p14:tracePt t="11148" x="6292850" y="2940050"/>
          <p14:tracePt t="11311" x="6299200" y="2940050"/>
          <p14:tracePt t="11327" x="6305550" y="2940050"/>
          <p14:tracePt t="11351" x="6311900" y="2940050"/>
          <p14:tracePt t="11399" x="6318250" y="2940050"/>
          <p14:tracePt t="11415" x="6330950" y="2946400"/>
          <p14:tracePt t="11567" x="6337300" y="2946400"/>
          <p14:tracePt t="11591" x="6356350" y="2946400"/>
          <p14:tracePt t="11599" x="6362700" y="2946400"/>
          <p14:tracePt t="11607" x="6362700" y="2952750"/>
          <p14:tracePt t="11615" x="6381750" y="2952750"/>
          <p14:tracePt t="11631" x="6407150" y="2952750"/>
          <p14:tracePt t="11648" x="6432550" y="2965450"/>
          <p14:tracePt t="11665" x="6464300" y="2965450"/>
          <p14:tracePt t="11681" x="6521450" y="2971800"/>
          <p14:tracePt t="11698" x="6604000" y="2971800"/>
          <p14:tracePt t="11715" x="6686550" y="2971800"/>
          <p14:tracePt t="11731" x="6788150" y="2971800"/>
          <p14:tracePt t="11748" x="6845300" y="2971800"/>
          <p14:tracePt t="11765" x="6883400" y="2971800"/>
          <p14:tracePt t="11781" x="6896100" y="2971800"/>
          <p14:tracePt t="11798" x="6908800" y="2971800"/>
          <p14:tracePt t="11815" x="6927850" y="2971800"/>
          <p14:tracePt t="11815" x="6940550" y="2965450"/>
          <p14:tracePt t="11832" x="6953250" y="2965450"/>
          <p14:tracePt t="11848" x="6972300" y="2959100"/>
          <p14:tracePt t="11865" x="6997700" y="2952750"/>
          <p14:tracePt t="11881" x="7010400" y="2952750"/>
          <p14:tracePt t="11898" x="7029450" y="2952750"/>
          <p14:tracePt t="11915" x="7054850" y="2952750"/>
          <p14:tracePt t="11932" x="7073900" y="2952750"/>
          <p14:tracePt t="11948" x="7080250" y="2952750"/>
          <p14:tracePt t="11965" x="7086600" y="2952750"/>
          <p14:tracePt t="12111" x="7092950" y="2952750"/>
          <p14:tracePt t="12119" x="7099300" y="2952750"/>
          <p14:tracePt t="12132" x="7105650" y="2952750"/>
          <p14:tracePt t="12149" x="7118350" y="2952750"/>
          <p14:tracePt t="12165" x="7143750" y="2952750"/>
          <p14:tracePt t="12181" x="7175500" y="2952750"/>
          <p14:tracePt t="12198" x="7219950" y="2952750"/>
          <p14:tracePt t="12215" x="7277100" y="2971800"/>
          <p14:tracePt t="12232" x="7315200" y="2971800"/>
          <p14:tracePt t="12248" x="7340600" y="2971800"/>
          <p14:tracePt t="12265" x="7372350" y="2971800"/>
          <p14:tracePt t="12282" x="7378700" y="2971800"/>
          <p14:tracePt t="12298" x="7391400" y="2971800"/>
          <p14:tracePt t="12315" x="7397750" y="2971800"/>
          <p14:tracePt t="13327" x="7391400" y="2978150"/>
          <p14:tracePt t="13335" x="7378700" y="2984500"/>
          <p14:tracePt t="13348" x="7340600" y="2997200"/>
          <p14:tracePt t="13365" x="7207250" y="3022600"/>
          <p14:tracePt t="13382" x="6877050" y="3060700"/>
          <p14:tracePt t="13399" x="6292850" y="3117850"/>
          <p14:tracePt t="13415" x="5410200" y="3187700"/>
          <p14:tracePt t="13432" x="5054600" y="3232150"/>
          <p14:tracePt t="13448" x="4654550" y="3295650"/>
          <p14:tracePt t="13465" x="4324350" y="3327400"/>
          <p14:tracePt t="13482" x="3924300" y="3384550"/>
          <p14:tracePt t="13498" x="3568700" y="3384550"/>
          <p14:tracePt t="13515" x="3333750" y="3384550"/>
          <p14:tracePt t="13532" x="3194050" y="3384550"/>
          <p14:tracePt t="13548" x="3117850" y="3384550"/>
          <p14:tracePt t="13565" x="3079750" y="3384550"/>
          <p14:tracePt t="13582" x="3067050" y="3384550"/>
          <p14:tracePt t="13598" x="3035300" y="3384550"/>
          <p14:tracePt t="13615" x="2933700" y="3384550"/>
          <p14:tracePt t="13632" x="2819400" y="3352800"/>
          <p14:tracePt t="13648" x="2692400" y="3321050"/>
          <p14:tracePt t="13665" x="2571750" y="3289300"/>
          <p14:tracePt t="13681" x="2444750" y="3270250"/>
          <p14:tracePt t="13698" x="2349500" y="3263900"/>
          <p14:tracePt t="13715" x="2247900" y="3244850"/>
          <p14:tracePt t="13732" x="2127250" y="3244850"/>
          <p14:tracePt t="13748" x="2006600" y="3238500"/>
          <p14:tracePt t="13765" x="1905000" y="3232150"/>
          <p14:tracePt t="13782" x="1835150" y="3225800"/>
          <p14:tracePt t="13798" x="1809750" y="3225800"/>
          <p14:tracePt t="13815" x="1784350" y="3213100"/>
          <p14:tracePt t="13832" x="1778000" y="3206750"/>
          <p14:tracePt t="13952" x="1771650" y="3200400"/>
          <p14:tracePt t="14312" x="1778000" y="3200400"/>
          <p14:tracePt t="14320" x="1803400" y="3200400"/>
          <p14:tracePt t="14331" x="1822450" y="3206750"/>
          <p14:tracePt t="14348" x="1873250" y="3213100"/>
          <p14:tracePt t="14365" x="1930400" y="3213100"/>
          <p14:tracePt t="14381" x="1987550" y="3225800"/>
          <p14:tracePt t="14398" x="2063750" y="3225800"/>
          <p14:tracePt t="14415" x="2139950" y="3225800"/>
          <p14:tracePt t="14432" x="2241550" y="3225800"/>
          <p14:tracePt t="14448" x="2266950" y="3225800"/>
          <p14:tracePt t="14465" x="2286000" y="3225800"/>
          <p14:tracePt t="14496" x="2292350" y="3225800"/>
          <p14:tracePt t="14512" x="2298700" y="3225800"/>
          <p14:tracePt t="14544" x="2305050" y="3225800"/>
          <p14:tracePt t="14600" x="2311400" y="3225800"/>
          <p14:tracePt t="14624" x="2324100" y="3225800"/>
          <p14:tracePt t="14632" x="2336800" y="3225800"/>
          <p14:tracePt t="14640" x="2355850" y="3238500"/>
          <p14:tracePt t="14649" x="2368550" y="3244850"/>
          <p14:tracePt t="14665" x="2406650" y="3251200"/>
          <p14:tracePt t="14683" x="2432050" y="3257550"/>
          <p14:tracePt t="14698" x="2457450" y="3263900"/>
          <p14:tracePt t="14715" x="2476500" y="3270250"/>
          <p14:tracePt t="14732" x="2514600" y="3282950"/>
          <p14:tracePt t="14748" x="2540000" y="3282950"/>
          <p14:tracePt t="14765" x="2578100" y="3302000"/>
          <p14:tracePt t="14782" x="2597150" y="3308350"/>
          <p14:tracePt t="14798" x="2622550" y="3308350"/>
          <p14:tracePt t="14815" x="2647950" y="3308350"/>
          <p14:tracePt t="14832" x="2667000" y="3308350"/>
          <p14:tracePt t="14849" x="2673350" y="3308350"/>
          <p14:tracePt t="14865" x="2692400" y="3308350"/>
          <p14:tracePt t="14882" x="2724150" y="3314700"/>
          <p14:tracePt t="14899" x="2749550" y="3327400"/>
          <p14:tracePt t="14915" x="2787650" y="3333750"/>
          <p14:tracePt t="14932" x="2813050" y="3340100"/>
          <p14:tracePt t="14949" x="2851150" y="3359150"/>
          <p14:tracePt t="14965" x="2876550" y="3359150"/>
          <p14:tracePt t="14982" x="2908300" y="3365500"/>
          <p14:tracePt t="14999" x="2933700" y="3371850"/>
          <p14:tracePt t="15016" x="2978150" y="3371850"/>
          <p14:tracePt t="15016" x="2990850" y="3371850"/>
          <p14:tracePt t="15032" x="3035300" y="3371850"/>
          <p14:tracePt t="15049" x="3073400" y="3371850"/>
          <p14:tracePt t="15065" x="3105150" y="3371850"/>
          <p14:tracePt t="15082" x="3143250" y="3371850"/>
          <p14:tracePt t="15099" x="3168650" y="3371850"/>
          <p14:tracePt t="15115" x="3187700" y="3371850"/>
          <p14:tracePt t="15133" x="3206750" y="3371850"/>
          <p14:tracePt t="15149" x="3213100" y="3371850"/>
          <p14:tracePt t="15176" x="3219450" y="3371850"/>
          <p14:tracePt t="15184" x="3225800" y="3371850"/>
          <p14:tracePt t="15199" x="3232150" y="3371850"/>
          <p14:tracePt t="15928" x="3244850" y="3371850"/>
          <p14:tracePt t="15937" x="3270250" y="3371850"/>
          <p14:tracePt t="15949" x="3295650" y="3371850"/>
          <p14:tracePt t="15966" x="3365500" y="3371850"/>
          <p14:tracePt t="15982" x="3448050" y="3371850"/>
          <p14:tracePt t="15999" x="3498850" y="3384550"/>
          <p14:tracePt t="16017" x="3556000" y="3397250"/>
          <p14:tracePt t="16033" x="3625850" y="3397250"/>
          <p14:tracePt t="16049" x="3708400" y="3422650"/>
          <p14:tracePt t="16065" x="3784600" y="3429000"/>
          <p14:tracePt t="16082" x="3873500" y="3429000"/>
          <p14:tracePt t="16099" x="3949700" y="3429000"/>
          <p14:tracePt t="16116" x="4006850" y="3429000"/>
          <p14:tracePt t="16132" x="4051300" y="3429000"/>
          <p14:tracePt t="16149" x="4076700" y="3429000"/>
          <p14:tracePt t="16166" x="4114800" y="3429000"/>
          <p14:tracePt t="16182" x="4152900" y="3429000"/>
          <p14:tracePt t="16199" x="4191000" y="3429000"/>
          <p14:tracePt t="16216" x="4216400" y="3429000"/>
          <p14:tracePt t="16216" x="4241800" y="3429000"/>
          <p14:tracePt t="16232" x="4273550" y="3435350"/>
          <p14:tracePt t="16250" x="4311650" y="3441700"/>
          <p14:tracePt t="16265" x="4362450" y="3454400"/>
          <p14:tracePt t="16282" x="4445000" y="3479800"/>
          <p14:tracePt t="16299" x="4540250" y="3498850"/>
          <p14:tracePt t="16316" x="4648200" y="3517900"/>
          <p14:tracePt t="16332" x="4743450" y="3530600"/>
          <p14:tracePt t="16350" x="4819650" y="3536950"/>
          <p14:tracePt t="16365" x="4902200" y="3556000"/>
          <p14:tracePt t="16382" x="4959350" y="3556000"/>
          <p14:tracePt t="16399" x="5029200" y="3556000"/>
          <p14:tracePt t="16416" x="5124450" y="3556000"/>
          <p14:tracePt t="16416" x="5187950" y="3556000"/>
          <p14:tracePt t="16432" x="5321300" y="3556000"/>
          <p14:tracePt t="16449" x="5416550" y="3556000"/>
          <p14:tracePt t="16466" x="5461000" y="3600450"/>
          <p14:tracePt t="16482" x="5461000" y="3613150"/>
          <p14:tracePt t="16760" x="5467350" y="3613150"/>
          <p14:tracePt t="16768" x="5473700" y="3613150"/>
          <p14:tracePt t="16784" x="5480050" y="3613150"/>
          <p14:tracePt t="16799" x="5486400" y="3613150"/>
          <p14:tracePt t="16816" x="5524500" y="3587750"/>
          <p14:tracePt t="16833" x="5543550" y="3568700"/>
          <p14:tracePt t="16849" x="5562600" y="3556000"/>
          <p14:tracePt t="16866" x="5588000" y="3536950"/>
          <p14:tracePt t="16883" x="5607050" y="3524250"/>
          <p14:tracePt t="16899" x="5632450" y="3511550"/>
          <p14:tracePt t="16916" x="5657850" y="3492500"/>
          <p14:tracePt t="16933" x="5702300" y="3473450"/>
          <p14:tracePt t="16949" x="5740400" y="3460750"/>
          <p14:tracePt t="16966" x="5765800" y="3454400"/>
          <p14:tracePt t="16982" x="5784850" y="3448050"/>
          <p14:tracePt t="16999" x="5803900" y="3435350"/>
          <p14:tracePt t="17032" x="5810250" y="3429000"/>
          <p14:tracePt t="17064" x="5816600" y="3429000"/>
          <p14:tracePt t="17081" x="5829300" y="3429000"/>
          <p14:tracePt t="17112" x="5835650" y="3429000"/>
          <p14:tracePt t="17120" x="5842000" y="3422650"/>
          <p14:tracePt t="17132" x="5848350" y="3422650"/>
          <p14:tracePt t="17149" x="5861050" y="3422650"/>
          <p14:tracePt t="17166" x="5873750" y="3422650"/>
          <p14:tracePt t="17183" x="5924550" y="3422650"/>
          <p14:tracePt t="17199" x="5975350" y="3422650"/>
          <p14:tracePt t="17216" x="6057900" y="3422650"/>
          <p14:tracePt t="17217" x="6102350" y="3422650"/>
          <p14:tracePt t="17233" x="6184900" y="3435350"/>
          <p14:tracePt t="17250" x="6254750" y="3448050"/>
          <p14:tracePt t="17266" x="6318250" y="3454400"/>
          <p14:tracePt t="17282" x="6350000" y="3454400"/>
          <p14:tracePt t="17299" x="6375400" y="3454400"/>
          <p14:tracePt t="17472" x="6381750" y="3454400"/>
          <p14:tracePt t="18745" x="6394450" y="3454400"/>
          <p14:tracePt t="18753" x="6419850" y="3454400"/>
          <p14:tracePt t="18766" x="6445250" y="3454400"/>
          <p14:tracePt t="18783" x="6521450" y="3454400"/>
          <p14:tracePt t="18799" x="6597650" y="3454400"/>
          <p14:tracePt t="18816" x="6673850" y="3454400"/>
          <p14:tracePt t="18816" x="6711950" y="3454400"/>
          <p14:tracePt t="18833" x="6756400" y="3454400"/>
          <p14:tracePt t="18850" x="6794500" y="3454400"/>
          <p14:tracePt t="18866" x="6813550" y="3454400"/>
          <p14:tracePt t="18883" x="6845300" y="3454400"/>
          <p14:tracePt t="18900" x="6877050" y="3454400"/>
          <p14:tracePt t="18916" x="6908800" y="3454400"/>
          <p14:tracePt t="18933" x="6978650" y="3454400"/>
          <p14:tracePt t="18950" x="7067550" y="3454400"/>
          <p14:tracePt t="18966" x="7150100" y="3454400"/>
          <p14:tracePt t="18983" x="7232650" y="3454400"/>
          <p14:tracePt t="18999" x="7289800" y="3454400"/>
          <p14:tracePt t="19016" x="7340600" y="3454400"/>
          <p14:tracePt t="19033" x="7359650" y="3441700"/>
          <p14:tracePt t="19113" x="7366000" y="3441700"/>
          <p14:tracePt t="19129" x="7372350" y="3441700"/>
          <p14:tracePt t="19137" x="7378700" y="3441700"/>
          <p14:tracePt t="19150" x="7391400" y="3441700"/>
          <p14:tracePt t="19166" x="7416800" y="3441700"/>
          <p14:tracePt t="19183" x="7454900" y="3441700"/>
          <p14:tracePt t="19199" x="7480300" y="3435350"/>
          <p14:tracePt t="19216" x="7518400" y="3429000"/>
          <p14:tracePt t="19233" x="7531100" y="3429000"/>
          <p14:tracePt t="19250" x="7537450" y="3429000"/>
          <p14:tracePt t="19266" x="7543800" y="3429000"/>
          <p14:tracePt t="19283" x="7556500" y="3429000"/>
          <p14:tracePt t="19300" x="7562850" y="3429000"/>
          <p14:tracePt t="19369" x="7575550" y="3429000"/>
          <p14:tracePt t="19521" x="7581900" y="3429000"/>
          <p14:tracePt t="19537" x="7588250" y="3429000"/>
          <p14:tracePt t="19545" x="7600950" y="3429000"/>
          <p14:tracePt t="19569" x="7607300" y="3429000"/>
          <p14:tracePt t="19577" x="7613650" y="3429000"/>
          <p14:tracePt t="19585" x="7620000" y="3429000"/>
          <p14:tracePt t="19600" x="7626350" y="3429000"/>
          <p14:tracePt t="19617" x="7632700" y="3429000"/>
          <p14:tracePt t="19705" x="7626350" y="3429000"/>
          <p14:tracePt t="19713" x="7588250" y="3429000"/>
          <p14:tracePt t="19721" x="7524750" y="3429000"/>
          <p14:tracePt t="19733" x="7435850" y="3429000"/>
          <p14:tracePt t="19750" x="7219950" y="3429000"/>
          <p14:tracePt t="19766" x="6896100" y="3429000"/>
          <p14:tracePt t="19783" x="6540500" y="3429000"/>
          <p14:tracePt t="19800" x="6229350" y="3429000"/>
          <p14:tracePt t="19816" x="5918200" y="3429000"/>
          <p14:tracePt t="19817" x="5784850" y="3429000"/>
          <p14:tracePt t="19833" x="5448300" y="3429000"/>
          <p14:tracePt t="19850" x="5029200" y="3429000"/>
          <p14:tracePt t="19866" x="4584700" y="3429000"/>
          <p14:tracePt t="19883" x="4203700" y="3429000"/>
          <p14:tracePt t="19900" x="3917950" y="3429000"/>
          <p14:tracePt t="19916" x="3714750" y="3429000"/>
          <p14:tracePt t="19934" x="3562350" y="3429000"/>
          <p14:tracePt t="19950" x="3460750" y="3429000"/>
          <p14:tracePt t="19966" x="3371850" y="3448050"/>
          <p14:tracePt t="19983" x="3270250" y="3460750"/>
          <p14:tracePt t="20000" x="3136900" y="3473450"/>
          <p14:tracePt t="20017" x="3003550" y="3486150"/>
          <p14:tracePt t="20017" x="2927350" y="3498850"/>
          <p14:tracePt t="20033" x="2787650" y="3505200"/>
          <p14:tracePt t="20050" x="2673350" y="3511550"/>
          <p14:tracePt t="20067" x="2590800" y="3530600"/>
          <p14:tracePt t="20083" x="2552700" y="3536950"/>
          <p14:tracePt t="20100" x="2501900" y="3543300"/>
          <p14:tracePt t="20117" x="2451100" y="3549650"/>
          <p14:tracePt t="20133" x="2362200" y="3562350"/>
          <p14:tracePt t="20151" x="2235200" y="3581400"/>
          <p14:tracePt t="20167" x="2114550" y="3587750"/>
          <p14:tracePt t="20183" x="2044700" y="3587750"/>
          <p14:tracePt t="20200" x="1962150" y="3600450"/>
          <p14:tracePt t="20216" x="1892300" y="3619500"/>
          <p14:tracePt t="20217" x="1860550" y="3619500"/>
          <p14:tracePt t="20233" x="1797050" y="3625850"/>
          <p14:tracePt t="20250" x="1739900" y="3644900"/>
          <p14:tracePt t="20267" x="1676400" y="3644900"/>
          <p14:tracePt t="20283" x="1644650" y="3651250"/>
          <p14:tracePt t="20300" x="1619250" y="3657600"/>
          <p14:tracePt t="20317" x="1606550" y="3663950"/>
          <p14:tracePt t="20334" x="1587500" y="3670300"/>
          <p14:tracePt t="20350" x="1562100" y="3683000"/>
          <p14:tracePt t="20366" x="1536700" y="3702050"/>
          <p14:tracePt t="20383" x="1524000" y="3708400"/>
          <p14:tracePt t="20400" x="1511300" y="3721100"/>
          <p14:tracePt t="20416" x="1511300" y="3727450"/>
          <p14:tracePt t="20433" x="1511300" y="3746500"/>
          <p14:tracePt t="20497" x="1511300" y="3759200"/>
          <p14:tracePt t="20513" x="1517650" y="3759200"/>
          <p14:tracePt t="20521" x="1524000" y="3759200"/>
          <p14:tracePt t="20537" x="1530350" y="3759200"/>
          <p14:tracePt t="20550" x="1536700" y="3759200"/>
          <p14:tracePt t="20566" x="1543050" y="3759200"/>
          <p14:tracePt t="20583" x="1555750" y="3759200"/>
          <p14:tracePt t="20600" x="1568450" y="3759200"/>
          <p14:tracePt t="20617" x="1581150" y="3759200"/>
          <p14:tracePt t="20633" x="1587500" y="3759200"/>
          <p14:tracePt t="20650" x="1606550" y="3759200"/>
          <p14:tracePt t="20667" x="1612900" y="3759200"/>
          <p14:tracePt t="20684" x="1631950" y="3759200"/>
          <p14:tracePt t="20700" x="1644650" y="3759200"/>
          <p14:tracePt t="20717" x="1657350" y="3759200"/>
          <p14:tracePt t="20734" x="1670050" y="3765550"/>
          <p14:tracePt t="20750" x="1682750" y="3765550"/>
          <p14:tracePt t="20767" x="1708150" y="3771900"/>
          <p14:tracePt t="20783" x="1746250" y="3771900"/>
          <p14:tracePt t="20800" x="1778000" y="3778250"/>
          <p14:tracePt t="20816" x="1828800" y="3784600"/>
          <p14:tracePt t="20817" x="1847850" y="3797300"/>
          <p14:tracePt t="20834" x="1879600" y="3797300"/>
          <p14:tracePt t="20850" x="1905000" y="3803650"/>
          <p14:tracePt t="20867" x="1936750" y="3803650"/>
          <p14:tracePt t="20883" x="1955800" y="3810000"/>
          <p14:tracePt t="20900" x="1968500" y="3810000"/>
          <p14:tracePt t="20917" x="1974850" y="3810000"/>
          <p14:tracePt t="20934" x="1987550" y="3810000"/>
          <p14:tracePt t="20950" x="1993900" y="3810000"/>
          <p14:tracePt t="20967" x="2019300" y="3816350"/>
          <p14:tracePt t="20983" x="2044700" y="3822700"/>
          <p14:tracePt t="21000" x="2063750" y="3822700"/>
          <p14:tracePt t="21017" x="2095500" y="3822700"/>
          <p14:tracePt t="21017" x="2120900" y="3822700"/>
          <p14:tracePt t="21034" x="2139950" y="3822700"/>
          <p14:tracePt t="21050" x="2159000" y="3822700"/>
          <p14:tracePt t="21067" x="2165350" y="3822700"/>
          <p14:tracePt t="21457" x="2178050" y="3829050"/>
          <p14:tracePt t="21481" x="2184400" y="3829050"/>
          <p14:tracePt t="21505" x="2190750" y="3829050"/>
          <p14:tracePt t="21513" x="2197100" y="3829050"/>
          <p14:tracePt t="21522" x="2209800" y="3835400"/>
          <p14:tracePt t="21538" x="2228850" y="3835400"/>
          <p14:tracePt t="21550" x="2235200" y="3835400"/>
          <p14:tracePt t="21567" x="2298700" y="3841750"/>
          <p14:tracePt t="21584" x="2425700" y="3841750"/>
          <p14:tracePt t="21600" x="2654300" y="3841750"/>
          <p14:tracePt t="21617" x="3022600" y="3841750"/>
          <p14:tracePt t="21634" x="3244850" y="3841750"/>
          <p14:tracePt t="21650" x="3333750" y="3841750"/>
          <p14:tracePt t="21667" x="3371850" y="3841750"/>
          <p14:tracePt t="21684" x="3384550" y="3841750"/>
          <p14:tracePt t="21714" x="3390900" y="3841750"/>
          <p14:tracePt t="21745" x="3397250" y="3841750"/>
          <p14:tracePt t="21753" x="3403600" y="3841750"/>
          <p14:tracePt t="21770" x="3416300" y="3835400"/>
          <p14:tracePt t="21793" x="3429000" y="3829050"/>
          <p14:tracePt t="21809" x="3435350" y="3829050"/>
          <p14:tracePt t="21817" x="3448050" y="3829050"/>
          <p14:tracePt t="21834" x="3460750" y="3822700"/>
          <p14:tracePt t="21850" x="3473450" y="3822700"/>
          <p14:tracePt t="21867" x="3492500" y="3822700"/>
          <p14:tracePt t="21884" x="3524250" y="3822700"/>
          <p14:tracePt t="21900" x="3562350" y="3822700"/>
          <p14:tracePt t="21917" x="3594100" y="3822700"/>
          <p14:tracePt t="21934" x="3638550" y="3822700"/>
          <p14:tracePt t="21950" x="3689350" y="3816350"/>
          <p14:tracePt t="21967" x="3746500" y="3816350"/>
          <p14:tracePt t="21984" x="3810000" y="3816350"/>
          <p14:tracePt t="22000" x="3867150" y="3816350"/>
          <p14:tracePt t="22017" x="3911600" y="3803650"/>
          <p14:tracePt t="22017" x="3930650" y="3803650"/>
          <p14:tracePt t="22034" x="3962400" y="3797300"/>
          <p14:tracePt t="22050" x="3987800" y="3797300"/>
          <p14:tracePt t="22067" x="4013200" y="3797300"/>
          <p14:tracePt t="22084" x="4038600" y="3797300"/>
          <p14:tracePt t="22100" x="4070350" y="3797300"/>
          <p14:tracePt t="22117" x="4102100" y="3797300"/>
          <p14:tracePt t="22134" x="4152900" y="3797300"/>
          <p14:tracePt t="22151" x="4203700" y="3797300"/>
          <p14:tracePt t="22168" x="4254500" y="3797300"/>
          <p14:tracePt t="22183" x="4330700" y="3797300"/>
          <p14:tracePt t="22200" x="4387850" y="3797300"/>
          <p14:tracePt t="22217" x="4419600" y="3797300"/>
          <p14:tracePt t="22218" x="4445000" y="3797300"/>
          <p14:tracePt t="22234" x="4464050" y="3797300"/>
          <p14:tracePt t="22251" x="4470400" y="3797300"/>
          <p14:tracePt t="22273" x="4476750" y="3797300"/>
          <p14:tracePt t="22666" x="4489450" y="3797300"/>
          <p14:tracePt t="22674" x="4495800" y="3797300"/>
          <p14:tracePt t="22762" x="4502150" y="3797300"/>
          <p14:tracePt t="22786" x="4514850" y="3797300"/>
          <p14:tracePt t="22802" x="4521200" y="3797300"/>
          <p14:tracePt t="22810" x="4527550" y="3803650"/>
          <p14:tracePt t="22818" x="4533900" y="3822700"/>
          <p14:tracePt t="22834" x="4546600" y="3848100"/>
          <p14:tracePt t="22850" x="4578350" y="3911600"/>
          <p14:tracePt t="22867" x="4591050" y="3943350"/>
          <p14:tracePt t="22884" x="4603750" y="3968750"/>
          <p14:tracePt t="22900" x="4616450" y="3981450"/>
          <p14:tracePt t="22917" x="4622800" y="4000500"/>
          <p14:tracePt t="23042" x="4629150" y="4006850"/>
          <p14:tracePt t="23058" x="4635500" y="4006850"/>
          <p14:tracePt t="23082" x="4641850" y="4025900"/>
          <p14:tracePt t="23090" x="4648200" y="4038600"/>
          <p14:tracePt t="23101" x="4648200" y="4051300"/>
          <p14:tracePt t="23117" x="4648200" y="4089400"/>
          <p14:tracePt t="23134" x="4648200" y="4133850"/>
          <p14:tracePt t="23151" x="4648200" y="4140200"/>
          <p14:tracePt t="23450" x="4648200" y="4146550"/>
          <p14:tracePt t="23466" x="4654550" y="4159250"/>
          <p14:tracePt t="23482" x="4667250" y="4171950"/>
          <p14:tracePt t="23498" x="4673600" y="4178300"/>
          <p14:tracePt t="23522" x="4679950" y="4178300"/>
          <p14:tracePt t="23578" x="4686300" y="4184650"/>
          <p14:tracePt t="23586" x="4692650" y="4197350"/>
          <p14:tracePt t="23594" x="4692650" y="4203700"/>
          <p14:tracePt t="23605" x="4699000" y="4216400"/>
          <p14:tracePt t="23617" x="4711700" y="4229100"/>
          <p14:tracePt t="23634" x="4730750" y="4260850"/>
          <p14:tracePt t="23650" x="4743450" y="4292600"/>
          <p14:tracePt t="23667" x="4743450" y="4311650"/>
          <p14:tracePt t="23684" x="4749800" y="4343400"/>
          <p14:tracePt t="23701" x="4749800" y="4375150"/>
          <p14:tracePt t="23717" x="4762500" y="4400550"/>
          <p14:tracePt t="23734" x="4768850" y="4419600"/>
          <p14:tracePt t="23751" x="4775200" y="4438650"/>
          <p14:tracePt t="23767" x="4781550" y="4445000"/>
          <p14:tracePt t="23785" x="4781550" y="4457700"/>
          <p14:tracePt t="23802" x="4781550" y="4470400"/>
          <p14:tracePt t="23803" x="4781550" y="4483100"/>
          <p14:tracePt t="23818" x="4781550" y="4489450"/>
          <p14:tracePt t="23835" x="4781550" y="4495800"/>
          <p14:tracePt t="23851" x="4781550" y="4502150"/>
          <p14:tracePt t="24179" x="4781550" y="4514850"/>
          <p14:tracePt t="24186" x="4762500" y="4540250"/>
          <p14:tracePt t="24194" x="4730750" y="4546600"/>
          <p14:tracePt t="24202" x="4660900" y="4559300"/>
          <p14:tracePt t="24217" x="4597400" y="4565650"/>
          <p14:tracePt t="24234" x="4432300" y="4648200"/>
          <p14:tracePt t="24251" x="4375150" y="4679950"/>
          <p14:tracePt t="24268" x="4330700" y="4724400"/>
          <p14:tracePt t="24284" x="4292600" y="4762500"/>
          <p14:tracePt t="24301" x="4267200" y="4794250"/>
          <p14:tracePt t="24318" x="4248150" y="4832350"/>
          <p14:tracePt t="24334" x="4222750" y="4876800"/>
          <p14:tracePt t="24351" x="4191000" y="4914900"/>
          <p14:tracePt t="24368" x="4165600" y="4953000"/>
          <p14:tracePt t="24384" x="4133850" y="4978400"/>
          <p14:tracePt t="24401" x="4127500" y="4991100"/>
          <p14:tracePt t="24417" x="4114800" y="5003800"/>
          <p14:tracePt t="24434" x="4095750" y="5029200"/>
          <p14:tracePt t="24451" x="4095750" y="5035550"/>
          <p14:tracePt t="24467" x="4070350" y="5060950"/>
          <p14:tracePt t="24484" x="4064000" y="5067300"/>
          <p14:tracePt t="24501" x="4057650" y="5080000"/>
          <p14:tracePt t="24518" x="4038600" y="5099050"/>
          <p14:tracePt t="24534" x="4013200" y="5118100"/>
          <p14:tracePt t="24551" x="3975100" y="5143500"/>
          <p14:tracePt t="24568" x="3879850" y="5213350"/>
          <p14:tracePt t="24584" x="3752850" y="5264150"/>
          <p14:tracePt t="24601" x="3606800" y="5314950"/>
          <p14:tracePt t="24618" x="3473450" y="5346700"/>
          <p14:tracePt t="24618" x="3403600" y="5365750"/>
          <p14:tracePt t="24634" x="3289300" y="5397500"/>
          <p14:tracePt t="24651" x="3162300" y="5429250"/>
          <p14:tracePt t="24668" x="3060700" y="5448300"/>
          <p14:tracePt t="24684" x="2990850" y="5461000"/>
          <p14:tracePt t="24701" x="2971800" y="5461000"/>
          <p14:tracePt t="24718" x="2959100" y="5467350"/>
          <p14:tracePt t="24842" x="2984500" y="5467350"/>
          <p14:tracePt t="24850" x="3054350" y="5473700"/>
          <p14:tracePt t="24858" x="3117850" y="5480050"/>
          <p14:tracePt t="24868" x="3225800" y="5499100"/>
          <p14:tracePt t="24884" x="3460750" y="5511800"/>
          <p14:tracePt t="24901" x="3708400" y="5511800"/>
          <p14:tracePt t="24918" x="3975100" y="5511800"/>
          <p14:tracePt t="24934" x="4222750" y="5499100"/>
          <p14:tracePt t="24951" x="4400550" y="5480050"/>
          <p14:tracePt t="24968" x="4533900" y="5461000"/>
          <p14:tracePt t="24984" x="4610100" y="5461000"/>
          <p14:tracePt t="25001" x="4648200" y="5461000"/>
          <p14:tracePt t="25018" x="4718050" y="5461000"/>
          <p14:tracePt t="25034" x="4794250" y="5461000"/>
          <p14:tracePt t="25051" x="4902200" y="5461000"/>
          <p14:tracePt t="25068" x="5022850" y="5461000"/>
          <p14:tracePt t="25084" x="5175250" y="5461000"/>
          <p14:tracePt t="25101" x="5334000" y="5461000"/>
          <p14:tracePt t="25118" x="5486400" y="5461000"/>
          <p14:tracePt t="25134" x="5626100" y="5461000"/>
          <p14:tracePt t="25152" x="5791200" y="5461000"/>
          <p14:tracePt t="25168" x="5911850" y="5461000"/>
          <p14:tracePt t="25184" x="6032500" y="5461000"/>
          <p14:tracePt t="25201" x="6127750" y="5461000"/>
          <p14:tracePt t="25218" x="6184900" y="5461000"/>
          <p14:tracePt t="25218" x="6203950" y="5461000"/>
          <p14:tracePt t="25234" x="6229350" y="5461000"/>
          <p14:tracePt t="25251" x="6235700" y="5461000"/>
          <p14:tracePt t="25268" x="6248400" y="5461000"/>
          <p14:tracePt t="25284" x="6254750" y="5461000"/>
          <p14:tracePt t="25301" x="6273800" y="5461000"/>
          <p14:tracePt t="25318" x="6280150" y="5454650"/>
          <p14:tracePt t="25482" x="6273800" y="5454650"/>
          <p14:tracePt t="25490" x="6223000" y="5454650"/>
          <p14:tracePt t="25501" x="6159500" y="5454650"/>
          <p14:tracePt t="25518" x="5930900" y="5454650"/>
          <p14:tracePt t="25534" x="5645150" y="5454650"/>
          <p14:tracePt t="25551" x="5353050" y="5454650"/>
          <p14:tracePt t="25568" x="5137150" y="5454650"/>
          <p14:tracePt t="25585" x="4984750" y="5454650"/>
          <p14:tracePt t="25601" x="4889500" y="5454650"/>
          <p14:tracePt t="25618" x="4819650" y="5454650"/>
          <p14:tracePt t="25619" x="4775200" y="5454650"/>
          <p14:tracePt t="25635" x="4667250" y="5454650"/>
          <p14:tracePt t="25651" x="4546600" y="5454650"/>
          <p14:tracePt t="25668" x="4406900" y="5454650"/>
          <p14:tracePt t="25684" x="4241800" y="5454650"/>
          <p14:tracePt t="25701" x="4083050" y="5454650"/>
          <p14:tracePt t="25718" x="3917950" y="5454650"/>
          <p14:tracePt t="25735" x="3778250" y="5454650"/>
          <p14:tracePt t="25751" x="3644900" y="5448300"/>
          <p14:tracePt t="25768" x="3517900" y="5448300"/>
          <p14:tracePt t="25785" x="3384550" y="5448300"/>
          <p14:tracePt t="25801" x="3257550" y="5448300"/>
          <p14:tracePt t="25802" x="3181350" y="5448300"/>
          <p14:tracePt t="25818" x="3092450" y="5448300"/>
          <p14:tracePt t="25835" x="2895600" y="5448300"/>
          <p14:tracePt t="25851" x="2813050" y="5448300"/>
          <p14:tracePt t="25868" x="2768600" y="5448300"/>
          <p14:tracePt t="25885" x="2749550" y="5448300"/>
          <p14:tracePt t="26043" x="2755900" y="5441950"/>
          <p14:tracePt t="26051" x="2762250" y="5441950"/>
          <p14:tracePt t="26059" x="2787650" y="5441950"/>
          <p14:tracePt t="26068" x="2806700" y="5441950"/>
          <p14:tracePt t="26085" x="2863850" y="5441950"/>
          <p14:tracePt t="26101" x="2952750" y="5441950"/>
          <p14:tracePt t="26118" x="3073400" y="5441950"/>
          <p14:tracePt t="26135" x="3219450" y="5441950"/>
          <p14:tracePt t="26152" x="3416300" y="5441950"/>
          <p14:tracePt t="26168" x="3644900" y="5448300"/>
          <p14:tracePt t="26184" x="3886200" y="5448300"/>
          <p14:tracePt t="26201" x="4102100" y="5448300"/>
          <p14:tracePt t="26218" x="4311650" y="5448300"/>
          <p14:tracePt t="26219" x="4400550" y="5448300"/>
          <p14:tracePt t="26235" x="4584700" y="5448300"/>
          <p14:tracePt t="26251" x="4756150" y="5448300"/>
          <p14:tracePt t="26268" x="4927600" y="5448300"/>
          <p14:tracePt t="26285" x="5099050" y="5448300"/>
          <p14:tracePt t="26301" x="5289550" y="5461000"/>
          <p14:tracePt t="26318" x="5429250" y="5461000"/>
          <p14:tracePt t="26335" x="5505450" y="5461000"/>
          <p14:tracePt t="26351" x="5524500" y="5461000"/>
          <p14:tracePt t="26368" x="5530850" y="5461000"/>
          <p14:tracePt t="26587" x="5530850" y="5467350"/>
          <p14:tracePt t="26595" x="5530850" y="5473700"/>
          <p14:tracePt t="26603" x="5511800" y="5480050"/>
          <p14:tracePt t="26618" x="5461000" y="5492750"/>
          <p14:tracePt t="26635" x="5403850" y="5499100"/>
          <p14:tracePt t="26651" x="5340350" y="5505450"/>
          <p14:tracePt t="26668" x="5283200" y="5511800"/>
          <p14:tracePt t="26685" x="5245100" y="5511800"/>
          <p14:tracePt t="26701" x="5207000" y="5524500"/>
          <p14:tracePt t="26718" x="5181600" y="5530850"/>
          <p14:tracePt t="26739" x="5168900" y="5530850"/>
          <p14:tracePt t="26803" x="5162550" y="5530850"/>
          <p14:tracePt t="26947" x="5156200" y="5530850"/>
          <p14:tracePt t="26955" x="5143500" y="5530850"/>
          <p14:tracePt t="26971" x="5130800" y="5530850"/>
          <p14:tracePt t="26985" x="5111750" y="5530850"/>
          <p14:tracePt t="27001" x="5073650" y="5530850"/>
          <p14:tracePt t="27018" x="5003800" y="5530850"/>
          <p14:tracePt t="27019" x="4940300" y="5530850"/>
          <p14:tracePt t="27035" x="4832350" y="5530850"/>
          <p14:tracePt t="27052" x="4743450" y="5530850"/>
          <p14:tracePt t="27068" x="4692650" y="5530850"/>
          <p14:tracePt t="27085" x="4686300" y="55308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 smtClean="0">
                <a:solidFill>
                  <a:schemeClr val="hlink"/>
                </a:solidFill>
                <a:sym typeface="Symbol" panose="05050102010706020507" pitchFamily="18" charset="2"/>
              </a:rPr>
              <a:t>2. </a:t>
            </a:r>
            <a:r>
              <a:rPr lang="zh-CN" altLang="en-US" sz="3200" b="1" smtClean="0">
                <a:solidFill>
                  <a:schemeClr val="hlink"/>
                </a:solidFill>
                <a:sym typeface="Symbol" panose="05050102010706020507" pitchFamily="18" charset="2"/>
              </a:rPr>
              <a:t>化学发光的分类</a:t>
            </a:r>
          </a:p>
        </p:txBody>
      </p:sp>
      <p:sp>
        <p:nvSpPr>
          <p:cNvPr id="46083" name="Rectangle 4"/>
          <p:cNvSpPr>
            <a:spLocks noGrp="1" noChangeArrowheads="1"/>
          </p:cNvSpPr>
          <p:nvPr>
            <p:ph idx="1"/>
          </p:nvPr>
        </p:nvSpPr>
        <p:spPr>
          <a:xfrm>
            <a:off x="937692" y="1628800"/>
            <a:ext cx="7848872" cy="4648200"/>
          </a:xfrm>
        </p:spPr>
        <p:txBody>
          <a:bodyPr/>
          <a:lstStyle/>
          <a:p>
            <a:pPr eaLnBrk="1" hangingPunct="1"/>
            <a:r>
              <a:rPr lang="zh-CN" altLang="en-US" sz="2800" b="1" dirty="0" smtClean="0">
                <a:solidFill>
                  <a:schemeClr val="folHlink"/>
                </a:solidFill>
              </a:rPr>
              <a:t>直接化学反应发光</a:t>
            </a:r>
            <a:r>
              <a:rPr lang="zh-CN" altLang="en-US" sz="2800" b="1" dirty="0" smtClean="0"/>
              <a:t>                                        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latin typeface="Times New Roman" panose="02020603050405020304" pitchFamily="18" charset="0"/>
              </a:rPr>
              <a:t>    </a:t>
            </a:r>
            <a:r>
              <a:rPr lang="en-US" altLang="zh-CN" sz="2800" b="1" dirty="0" smtClean="0">
                <a:latin typeface="Times New Roman" panose="02020603050405020304" pitchFamily="18" charset="0"/>
              </a:rPr>
              <a:t>A  +  B  </a:t>
            </a:r>
            <a:r>
              <a:rPr lang="en-US" altLang="zh-CN" sz="2800" b="1" dirty="0" smtClean="0">
                <a:latin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800" b="1" dirty="0" smtClean="0">
                <a:latin typeface="Times New Roman" panose="02020603050405020304" pitchFamily="18" charset="0"/>
              </a:rPr>
              <a:t>  C*  +  D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 b="1" dirty="0" smtClean="0">
                <a:latin typeface="Times New Roman" panose="02020603050405020304" pitchFamily="18" charset="0"/>
              </a:rPr>
              <a:t>    C* </a:t>
            </a:r>
            <a:r>
              <a:rPr lang="en-US" altLang="zh-CN" sz="2800" b="1" dirty="0" smtClean="0">
                <a:latin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800" b="1" dirty="0" smtClean="0">
                <a:latin typeface="Times New Roman" panose="02020603050405020304" pitchFamily="18" charset="0"/>
              </a:rPr>
              <a:t>  C  +  h</a:t>
            </a:r>
            <a:r>
              <a:rPr lang="en-US" altLang="zh-CN" sz="2800" b="1" dirty="0" smtClean="0">
                <a:latin typeface="Times New Roman" panose="02020603050405020304" pitchFamily="18" charset="0"/>
                <a:sym typeface="Symbol" panose="05050102010706020507" pitchFamily="18" charset="2"/>
              </a:rPr>
              <a:t></a:t>
            </a:r>
          </a:p>
          <a:p>
            <a:pPr eaLnBrk="1" hangingPunct="1"/>
            <a:endParaRPr lang="en-US" altLang="zh-CN" sz="2800" b="1" dirty="0" smtClean="0">
              <a:latin typeface="Times New Roman" panose="02020603050405020304" pitchFamily="18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sz="2800" b="1" dirty="0">
                <a:solidFill>
                  <a:schemeClr val="folHlink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800" b="1" dirty="0">
                <a:solidFill>
                  <a:schemeClr val="folHlink"/>
                </a:solidFill>
                <a:latin typeface="Times New Roman" panose="02020603050405020304" pitchFamily="18" charset="0"/>
              </a:rPr>
              <a:t>间接化学反应发光</a:t>
            </a:r>
            <a:r>
              <a:rPr lang="zh-CN" altLang="en-US" sz="2800" b="1" dirty="0">
                <a:latin typeface="Times New Roman" panose="02020603050405020304" pitchFamily="18" charset="0"/>
              </a:rPr>
              <a:t>      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800" b="1" dirty="0">
                <a:latin typeface="Times New Roman" panose="02020603050405020304" pitchFamily="18" charset="0"/>
              </a:rPr>
              <a:t>    </a:t>
            </a:r>
            <a:r>
              <a:rPr lang="en-US" altLang="zh-CN" sz="2800" b="1" dirty="0">
                <a:latin typeface="Times New Roman" panose="02020603050405020304" pitchFamily="18" charset="0"/>
              </a:rPr>
              <a:t>A + B —&gt; C* + D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2800" b="1" dirty="0">
                <a:latin typeface="Times New Roman" panose="02020603050405020304" pitchFamily="18" charset="0"/>
              </a:rPr>
              <a:t>    C* +F—&gt; F* + C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2800" b="1" dirty="0">
                <a:latin typeface="Times New Roman" panose="02020603050405020304" pitchFamily="18" charset="0"/>
              </a:rPr>
              <a:t>    F*  —&gt; F + h</a:t>
            </a:r>
            <a:r>
              <a:rPr lang="en-US" altLang="zh-CN" sz="2800" b="1" dirty="0">
                <a:latin typeface="Times New Roman" panose="02020603050405020304" pitchFamily="18" charset="0"/>
                <a:sym typeface="Symbol" panose="05050102010706020507" pitchFamily="18" charset="2"/>
              </a:rPr>
              <a:t></a:t>
            </a:r>
          </a:p>
          <a:p>
            <a:pPr eaLnBrk="1" hangingPunct="1"/>
            <a:endParaRPr lang="en-US" altLang="zh-CN" sz="2800" b="1" dirty="0" smtClean="0">
              <a:latin typeface="Times New Roman" panose="02020603050405020304" pitchFamily="18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640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00" x="4692650" y="5524500"/>
          <p14:tracePt t="608" x="4705350" y="5511800"/>
          <p14:tracePt t="615" x="4718050" y="5499100"/>
          <p14:tracePt t="623" x="4724400" y="5499100"/>
          <p14:tracePt t="639" x="4730750" y="5473700"/>
          <p14:tracePt t="655" x="4851400" y="5461000"/>
          <p14:tracePt t="672" x="5035550" y="5461000"/>
          <p14:tracePt t="689" x="5187950" y="5492750"/>
          <p14:tracePt t="706" x="5194300" y="5492750"/>
          <p14:tracePt t="968" x="5213350" y="5480050"/>
          <p14:tracePt t="976" x="5232400" y="5441950"/>
          <p14:tracePt t="989" x="5270500" y="5403850"/>
          <p14:tracePt t="1005" x="5321300" y="5359400"/>
          <p14:tracePt t="1022" x="5353050" y="5327650"/>
          <p14:tracePt t="1039" x="5397500" y="5289550"/>
          <p14:tracePt t="1040" x="5416550" y="5270500"/>
          <p14:tracePt t="1056" x="5473700" y="5200650"/>
          <p14:tracePt t="1072" x="5511800" y="5143500"/>
          <p14:tracePt t="1089" x="5549900" y="5060950"/>
          <p14:tracePt t="1106" x="5588000" y="4978400"/>
          <p14:tracePt t="1123" x="5613400" y="4895850"/>
          <p14:tracePt t="1139" x="5626100" y="4845050"/>
          <p14:tracePt t="1156" x="5632450" y="4800600"/>
          <p14:tracePt t="1172" x="5651500" y="4768850"/>
          <p14:tracePt t="1189" x="5664200" y="4737100"/>
          <p14:tracePt t="1206" x="5670550" y="4730750"/>
          <p14:tracePt t="1222" x="5676900" y="4724400"/>
          <p14:tracePt t="1239" x="5683250" y="4718050"/>
          <p14:tracePt t="1256" x="5689600" y="4718050"/>
          <p14:tracePt t="1272" x="5708650" y="4718050"/>
          <p14:tracePt t="1289" x="5746750" y="4718050"/>
          <p14:tracePt t="1306" x="5759450" y="4718050"/>
          <p14:tracePt t="4704" x="5740400" y="4718050"/>
          <p14:tracePt t="4712" x="5715000" y="4711700"/>
          <p14:tracePt t="4723" x="5708650" y="4705350"/>
          <p14:tracePt t="4740" x="5676900" y="4648200"/>
          <p14:tracePt t="4756" x="5607050" y="4552950"/>
          <p14:tracePt t="4773" x="5537200" y="4451350"/>
          <p14:tracePt t="4790" x="5492750" y="4356100"/>
          <p14:tracePt t="4806" x="5441950" y="4254500"/>
          <p14:tracePt t="4823" x="5340350" y="4108450"/>
          <p14:tracePt t="4840" x="5194300" y="4013200"/>
          <p14:tracePt t="4841" x="5156200" y="3981450"/>
          <p14:tracePt t="4857" x="5137150" y="3962400"/>
          <p14:tracePt t="4873" x="5130800" y="3956050"/>
          <p14:tracePt t="5073" x="5086350" y="3956050"/>
          <p14:tracePt t="5081" x="4984750" y="3917950"/>
          <p14:tracePt t="5090" x="4864100" y="3898900"/>
          <p14:tracePt t="5107" x="4527550" y="3797300"/>
          <p14:tracePt t="5123" x="4216400" y="3657600"/>
          <p14:tracePt t="5140" x="3956050" y="3543300"/>
          <p14:tracePt t="5157" x="3784600" y="3473450"/>
          <p14:tracePt t="5173" x="3638550" y="3403600"/>
          <p14:tracePt t="5190" x="3498850" y="3352800"/>
          <p14:tracePt t="5207" x="3403600" y="3308350"/>
          <p14:tracePt t="5223" x="3289300" y="3270250"/>
          <p14:tracePt t="5224" x="3244850" y="3238500"/>
          <p14:tracePt t="5241" x="3124200" y="3194050"/>
          <p14:tracePt t="5257" x="3035300" y="3155950"/>
          <p14:tracePt t="5273" x="2927350" y="3130550"/>
          <p14:tracePt t="5290" x="2870200" y="3092450"/>
          <p14:tracePt t="5307" x="2819400" y="3073400"/>
          <p14:tracePt t="5323" x="2768600" y="3048000"/>
          <p14:tracePt t="5340" x="2686050" y="3009900"/>
          <p14:tracePt t="5357" x="2559050" y="2959100"/>
          <p14:tracePt t="5374" x="2438400" y="2908300"/>
          <p14:tracePt t="5390" x="2330450" y="2832100"/>
          <p14:tracePt t="5406" x="2228850" y="2787650"/>
          <p14:tracePt t="5423" x="2139950" y="2730500"/>
          <p14:tracePt t="5440" x="2070100" y="2679700"/>
          <p14:tracePt t="5457" x="1987550" y="2616200"/>
          <p14:tracePt t="5473" x="1955800" y="2559050"/>
          <p14:tracePt t="5490" x="1924050" y="2482850"/>
          <p14:tracePt t="5507" x="1898650" y="2419350"/>
          <p14:tracePt t="5523" x="1879600" y="2374900"/>
          <p14:tracePt t="5540" x="1841500" y="2330450"/>
          <p14:tracePt t="5557" x="1822450" y="2305050"/>
          <p14:tracePt t="5573" x="1797050" y="2273300"/>
          <p14:tracePt t="5590" x="1784350" y="2260600"/>
          <p14:tracePt t="5607" x="1771650" y="2241550"/>
          <p14:tracePt t="5623" x="1765300" y="2222500"/>
          <p14:tracePt t="5640" x="1758950" y="2203450"/>
          <p14:tracePt t="5641" x="1746250" y="2190750"/>
          <p14:tracePt t="5657" x="1739900" y="2171700"/>
          <p14:tracePt t="5673" x="1739900" y="2146300"/>
          <p14:tracePt t="5697" x="1739900" y="2139950"/>
          <p14:tracePt t="5707" x="1733550" y="2133600"/>
          <p14:tracePt t="5723" x="1720850" y="2127250"/>
          <p14:tracePt t="6345" x="1720850" y="2120900"/>
          <p14:tracePt t="6353" x="1727200" y="2120900"/>
          <p14:tracePt t="6361" x="1733550" y="2120900"/>
          <p14:tracePt t="6374" x="1739900" y="2120900"/>
          <p14:tracePt t="6391" x="1746250" y="2120900"/>
          <p14:tracePt t="6407" x="1765300" y="2120900"/>
          <p14:tracePt t="6424" x="1771650" y="2114550"/>
          <p14:tracePt t="6489" x="1784350" y="2114550"/>
          <p14:tracePt t="6521" x="1797050" y="2114550"/>
          <p14:tracePt t="6529" x="1816100" y="2114550"/>
          <p14:tracePt t="6541" x="1841500" y="2114550"/>
          <p14:tracePt t="6557" x="1905000" y="2114550"/>
          <p14:tracePt t="6574" x="1981200" y="2114550"/>
          <p14:tracePt t="6590" x="2082800" y="2114550"/>
          <p14:tracePt t="6607" x="2178050" y="2114550"/>
          <p14:tracePt t="6624" x="2247900" y="2114550"/>
          <p14:tracePt t="6640" x="2324100" y="2114550"/>
          <p14:tracePt t="6641" x="2349500" y="2114550"/>
          <p14:tracePt t="6657" x="2406650" y="2114550"/>
          <p14:tracePt t="6674" x="2482850" y="2114550"/>
          <p14:tracePt t="6690" x="2590800" y="2114550"/>
          <p14:tracePt t="6707" x="2724150" y="2133600"/>
          <p14:tracePt t="6724" x="2857500" y="2146300"/>
          <p14:tracePt t="6740" x="2971800" y="2165350"/>
          <p14:tracePt t="6757" x="3041650" y="2171700"/>
          <p14:tracePt t="6774" x="3073400" y="2178050"/>
          <p14:tracePt t="6790" x="3092450" y="2184400"/>
          <p14:tracePt t="6807" x="3111500" y="2197100"/>
          <p14:tracePt t="6823" x="3130550" y="2228850"/>
          <p14:tracePt t="6840" x="3149600" y="2235200"/>
          <p14:tracePt t="6857" x="3181350" y="2279650"/>
          <p14:tracePt t="6873" x="3181350" y="2286000"/>
          <p14:tracePt t="7113" x="3175000" y="2286000"/>
          <p14:tracePt t="7129" x="3155950" y="2286000"/>
          <p14:tracePt t="7137" x="3143250" y="2286000"/>
          <p14:tracePt t="7161" x="3130550" y="2279650"/>
          <p14:tracePt t="7169" x="3111500" y="2279650"/>
          <p14:tracePt t="7177" x="3105150" y="2279650"/>
          <p14:tracePt t="7190" x="3098800" y="2279650"/>
          <p14:tracePt t="7207" x="3073400" y="2279650"/>
          <p14:tracePt t="7224" x="3048000" y="2286000"/>
          <p14:tracePt t="7240" x="3048000" y="2292350"/>
          <p14:tracePt t="7257" x="3041650" y="2317750"/>
          <p14:tracePt t="7274" x="3041650" y="2343150"/>
          <p14:tracePt t="7290" x="3041650" y="2400300"/>
          <p14:tracePt t="7307" x="3041650" y="2470150"/>
          <p14:tracePt t="7324" x="3054350" y="2552700"/>
          <p14:tracePt t="7340" x="3098800" y="2647950"/>
          <p14:tracePt t="7357" x="3117850" y="2705100"/>
          <p14:tracePt t="7374" x="3155950" y="2813050"/>
          <p14:tracePt t="7391" x="3213100" y="2876550"/>
          <p14:tracePt t="7407" x="3232150" y="2914650"/>
          <p14:tracePt t="7424" x="3289300" y="2959100"/>
          <p14:tracePt t="7425" x="3340100" y="2984500"/>
          <p14:tracePt t="7440" x="3384550" y="3003550"/>
          <p14:tracePt t="7457" x="3600450" y="3073400"/>
          <p14:tracePt t="7474" x="3746500" y="3098800"/>
          <p14:tracePt t="7491" x="3867150" y="3117850"/>
          <p14:tracePt t="7508" x="3943350" y="3117850"/>
          <p14:tracePt t="7524" x="4019550" y="3117850"/>
          <p14:tracePt t="7540" x="4064000" y="3117850"/>
          <p14:tracePt t="7557" x="4089400" y="3117850"/>
          <p14:tracePt t="7574" x="4095750" y="3117850"/>
          <p14:tracePt t="7590" x="4114800" y="3117850"/>
          <p14:tracePt t="7607" x="4146550" y="3117850"/>
          <p14:tracePt t="7624" x="4197350" y="3124200"/>
          <p14:tracePt t="7640" x="4267200" y="3130550"/>
          <p14:tracePt t="7657" x="4400550" y="3162300"/>
          <p14:tracePt t="7674" x="4495800" y="3187700"/>
          <p14:tracePt t="7690" x="4616450" y="3194050"/>
          <p14:tracePt t="7707" x="4749800" y="3213100"/>
          <p14:tracePt t="7724" x="4895850" y="3238500"/>
          <p14:tracePt t="7740" x="5067300" y="3238500"/>
          <p14:tracePt t="7757" x="5238750" y="3238500"/>
          <p14:tracePt t="7774" x="5391150" y="3238500"/>
          <p14:tracePt t="7790" x="5499100" y="3238500"/>
          <p14:tracePt t="7807" x="5568950" y="3238500"/>
          <p14:tracePt t="7824" x="5575300" y="3238500"/>
          <p14:tracePt t="13138" x="5530850" y="3238500"/>
          <p14:tracePt t="13146" x="5499100" y="3238500"/>
          <p14:tracePt t="13159" x="5441950" y="3244850"/>
          <p14:tracePt t="13175" x="5372100" y="3251200"/>
          <p14:tracePt t="13192" x="5359400" y="3251200"/>
          <p14:tracePt t="13209" x="5346700" y="3251200"/>
          <p14:tracePt t="13227" x="5340350" y="3251200"/>
          <p14:tracePt t="13244" x="5321300" y="3263900"/>
          <p14:tracePt t="13259" x="5283200" y="3263900"/>
          <p14:tracePt t="13276" x="5219700" y="3263900"/>
          <p14:tracePt t="13293" x="5086350" y="3263900"/>
          <p14:tracePt t="13309" x="4902200" y="3263900"/>
          <p14:tracePt t="13325" x="4699000" y="3263900"/>
          <p14:tracePt t="13342" x="4419600" y="3263900"/>
          <p14:tracePt t="13359" x="4127500" y="3263900"/>
          <p14:tracePt t="13375" x="3873500" y="3263900"/>
          <p14:tracePt t="13392" x="3663950" y="3263900"/>
          <p14:tracePt t="13409" x="3498850" y="3263900"/>
          <p14:tracePt t="13425" x="3346450" y="3263900"/>
          <p14:tracePt t="13442" x="3194050" y="3263900"/>
          <p14:tracePt t="13442" x="3111500" y="3263900"/>
          <p14:tracePt t="13459" x="2946400" y="3263900"/>
          <p14:tracePt t="13475" x="2819400" y="3263900"/>
          <p14:tracePt t="13492" x="2736850" y="3263900"/>
          <p14:tracePt t="13509" x="2686050" y="3263900"/>
          <p14:tracePt t="13525" x="2667000" y="3263900"/>
          <p14:tracePt t="13770" x="2641600" y="3251200"/>
          <p14:tracePt t="13778" x="2622550" y="3232150"/>
          <p14:tracePt t="13786" x="2603500" y="3219450"/>
          <p14:tracePt t="13795" x="2578100" y="3200400"/>
          <p14:tracePt t="13809" x="2546350" y="3194050"/>
          <p14:tracePt t="13825" x="2419350" y="3143250"/>
          <p14:tracePt t="13842" x="2279650" y="3048000"/>
          <p14:tracePt t="13859" x="2184400" y="2984500"/>
          <p14:tracePt t="13875" x="2114550" y="2921000"/>
          <p14:tracePt t="13892" x="2076450" y="2882900"/>
          <p14:tracePt t="13909" x="2032000" y="2838450"/>
          <p14:tracePt t="13925" x="2000250" y="2813050"/>
          <p14:tracePt t="13942" x="1981200" y="2787650"/>
          <p14:tracePt t="13959" x="1949450" y="2762250"/>
          <p14:tracePt t="13976" x="1924050" y="2743200"/>
          <p14:tracePt t="13992" x="1898650" y="2724150"/>
          <p14:tracePt t="14009" x="1873250" y="2717800"/>
          <p14:tracePt t="14025" x="1847850" y="2705100"/>
          <p14:tracePt t="14042" x="1790700" y="2679700"/>
          <p14:tracePt t="14042" x="1765300" y="2660650"/>
          <p14:tracePt t="14059" x="1695450" y="2622550"/>
          <p14:tracePt t="14075" x="1644650" y="2590800"/>
          <p14:tracePt t="14092" x="1612900" y="2571750"/>
          <p14:tracePt t="14109" x="1587500" y="2546350"/>
          <p14:tracePt t="14126" x="1549400" y="2527300"/>
          <p14:tracePt t="14142" x="1536700" y="2514600"/>
          <p14:tracePt t="14159" x="1536700" y="2508250"/>
          <p14:tracePt t="14459" x="1555750" y="2508250"/>
          <p14:tracePt t="14467" x="1581150" y="2508250"/>
          <p14:tracePt t="14475" x="1612900" y="2508250"/>
          <p14:tracePt t="14492" x="1644650" y="2508250"/>
          <p14:tracePt t="14509" x="1695450" y="2508250"/>
          <p14:tracePt t="14525" x="1727200" y="2508250"/>
          <p14:tracePt t="14542" x="1765300" y="2508250"/>
          <p14:tracePt t="14559" x="1797050" y="2508250"/>
          <p14:tracePt t="14576" x="1841500" y="2508250"/>
          <p14:tracePt t="14592" x="1885950" y="2508250"/>
          <p14:tracePt t="14609" x="1930400" y="2508250"/>
          <p14:tracePt t="14626" x="1974850" y="2508250"/>
          <p14:tracePt t="14643" x="2012950" y="2508250"/>
          <p14:tracePt t="14659" x="2025650" y="2508250"/>
          <p14:tracePt t="14675" x="2044700" y="2508250"/>
          <p14:tracePt t="14692" x="2063750" y="2508250"/>
          <p14:tracePt t="14715" x="2070100" y="2508250"/>
          <p14:tracePt t="14725" x="2076450" y="2508250"/>
          <p14:tracePt t="14742" x="2089150" y="2508250"/>
          <p14:tracePt t="14759" x="2108200" y="2508250"/>
          <p14:tracePt t="14775" x="2139950" y="2514600"/>
          <p14:tracePt t="14792" x="2152650" y="2520950"/>
          <p14:tracePt t="14809" x="2171700" y="2527300"/>
          <p14:tracePt t="15195" x="2178050" y="2527300"/>
          <p14:tracePt t="15203" x="2197100" y="2527300"/>
          <p14:tracePt t="15211" x="2216150" y="2527300"/>
          <p14:tracePt t="15226" x="2260600" y="2533650"/>
          <p14:tracePt t="15242" x="2336800" y="2533650"/>
          <p14:tracePt t="15243" x="2381250" y="2533650"/>
          <p14:tracePt t="15259" x="2489200" y="2533650"/>
          <p14:tracePt t="15276" x="2609850" y="2533650"/>
          <p14:tracePt t="15292" x="2724150" y="2533650"/>
          <p14:tracePt t="15309" x="2800350" y="2533650"/>
          <p14:tracePt t="15326" x="2857500" y="2533650"/>
          <p14:tracePt t="15342" x="2901950" y="2533650"/>
          <p14:tracePt t="15359" x="2940050" y="2533650"/>
          <p14:tracePt t="15376" x="2959100" y="2533650"/>
          <p14:tracePt t="15393" x="2984500" y="2546350"/>
          <p14:tracePt t="15409" x="3003550" y="2546350"/>
          <p14:tracePt t="15426" x="3041650" y="2552700"/>
          <p14:tracePt t="15442" x="3073400" y="2552700"/>
          <p14:tracePt t="15443" x="3092450" y="2559050"/>
          <p14:tracePt t="15459" x="3117850" y="2565400"/>
          <p14:tracePt t="15476" x="3155950" y="2565400"/>
          <p14:tracePt t="15492" x="3181350" y="2578100"/>
          <p14:tracePt t="15509" x="3206750" y="2578100"/>
          <p14:tracePt t="15526" x="3219450" y="2578100"/>
          <p14:tracePt t="15542" x="3225800" y="2584450"/>
          <p14:tracePt t="16499" x="3232150" y="2584450"/>
          <p14:tracePt t="16507" x="3251200" y="2590800"/>
          <p14:tracePt t="16515" x="3257550" y="2590800"/>
          <p14:tracePt t="16526" x="3270250" y="2597150"/>
          <p14:tracePt t="16543" x="3282950" y="2597150"/>
          <p14:tracePt t="16559" x="3302000" y="2597150"/>
          <p14:tracePt t="16576" x="3308350" y="2597150"/>
          <p14:tracePt t="16595" x="3321050" y="2597150"/>
          <p14:tracePt t="16609" x="3327400" y="2597150"/>
          <p14:tracePt t="16627" x="3333750" y="2597150"/>
          <p14:tracePt t="16643" x="3346450" y="2597150"/>
          <p14:tracePt t="16659" x="3352800" y="2603500"/>
          <p14:tracePt t="16683" x="3365500" y="2603500"/>
          <p14:tracePt t="16693" x="3371850" y="2603500"/>
          <p14:tracePt t="16709" x="3378200" y="2603500"/>
          <p14:tracePt t="16726" x="3384550" y="2603500"/>
          <p14:tracePt t="16743" x="3397250" y="2603500"/>
          <p14:tracePt t="16763" x="3403600" y="2603500"/>
          <p14:tracePt t="16776" x="3409950" y="2603500"/>
          <p14:tracePt t="16793" x="3422650" y="2603500"/>
          <p14:tracePt t="16809" x="3441700" y="2603500"/>
          <p14:tracePt t="16826" x="3460750" y="2603500"/>
          <p14:tracePt t="16843" x="3479800" y="2590800"/>
          <p14:tracePt t="16843" x="3492500" y="2578100"/>
          <p14:tracePt t="16859" x="3498850" y="2571750"/>
          <p14:tracePt t="16876" x="3505200" y="2571750"/>
          <p14:tracePt t="16899" x="3517900" y="2565400"/>
          <p14:tracePt t="16915" x="3524250" y="2559050"/>
          <p14:tracePt t="16926" x="3524250" y="2552700"/>
          <p14:tracePt t="16943" x="3530600" y="2552700"/>
          <p14:tracePt t="16959" x="3536950" y="2546350"/>
          <p14:tracePt t="16976" x="3536950" y="2527300"/>
          <p14:tracePt t="16993" x="3536950" y="2508250"/>
          <p14:tracePt t="17009" x="3536950" y="2495550"/>
          <p14:tracePt t="17026" x="3536950" y="2489200"/>
          <p14:tracePt t="17043" x="3536950" y="2482850"/>
          <p14:tracePt t="17059" x="3536950" y="2463800"/>
          <p14:tracePt t="17076" x="3536950" y="2451100"/>
          <p14:tracePt t="17093" x="3536950" y="2432050"/>
          <p14:tracePt t="17109" x="3536950" y="2425700"/>
          <p14:tracePt t="17126" x="3536950" y="2400300"/>
          <p14:tracePt t="17143" x="3517900" y="2368550"/>
          <p14:tracePt t="17160" x="3505200" y="2349500"/>
          <p14:tracePt t="17176" x="3498850" y="2336800"/>
          <p14:tracePt t="17193" x="3473450" y="2317750"/>
          <p14:tracePt t="17209" x="3473450" y="2311400"/>
          <p14:tracePt t="17226" x="3454400" y="2298700"/>
          <p14:tracePt t="17243" x="3441700" y="2298700"/>
          <p14:tracePt t="17259" x="3422650" y="2292350"/>
          <p14:tracePt t="17276" x="3416300" y="2292350"/>
          <p14:tracePt t="17293" x="3397250" y="2292350"/>
          <p14:tracePt t="17309" x="3378200" y="2292350"/>
          <p14:tracePt t="17326" x="3352800" y="2292350"/>
          <p14:tracePt t="17343" x="3346450" y="2292350"/>
          <p14:tracePt t="17359" x="3333750" y="2286000"/>
          <p14:tracePt t="17377" x="3321050" y="2286000"/>
          <p14:tracePt t="17393" x="3302000" y="2286000"/>
          <p14:tracePt t="17409" x="3295650" y="2286000"/>
          <p14:tracePt t="17426" x="3263900" y="2286000"/>
          <p14:tracePt t="17443" x="3238500" y="2286000"/>
          <p14:tracePt t="17443" x="3232150" y="2286000"/>
          <p14:tracePt t="17460" x="3219450" y="2286000"/>
          <p14:tracePt t="17476" x="3206750" y="2286000"/>
          <p14:tracePt t="17507" x="3200400" y="2286000"/>
          <p14:tracePt t="17515" x="3194050" y="2286000"/>
          <p14:tracePt t="17539" x="3181350" y="2286000"/>
          <p14:tracePt t="17547" x="3175000" y="2286000"/>
          <p14:tracePt t="17559" x="3168650" y="2286000"/>
          <p14:tracePt t="17579" x="3155950" y="2292350"/>
          <p14:tracePt t="17593" x="3149600" y="2298700"/>
          <p14:tracePt t="17609" x="3143250" y="2311400"/>
          <p14:tracePt t="17626" x="3136900" y="2324100"/>
          <p14:tracePt t="17643" x="3130550" y="2343150"/>
          <p14:tracePt t="17660" x="3124200" y="2349500"/>
          <p14:tracePt t="17676" x="3124200" y="2362200"/>
          <p14:tracePt t="17693" x="3124200" y="2368550"/>
          <p14:tracePt t="17710" x="3124200" y="2374900"/>
          <p14:tracePt t="17731" x="3124200" y="2387600"/>
          <p14:tracePt t="17748" x="3124200" y="2393950"/>
          <p14:tracePt t="17759" x="3124200" y="2400300"/>
          <p14:tracePt t="17776" x="3124200" y="2406650"/>
          <p14:tracePt t="17793" x="3124200" y="2419350"/>
          <p14:tracePt t="17810" x="3124200" y="2432050"/>
          <p14:tracePt t="17826" x="3124200" y="2463800"/>
          <p14:tracePt t="17843" x="3136900" y="2476500"/>
          <p14:tracePt t="17860" x="3149600" y="2489200"/>
          <p14:tracePt t="17876" x="3155950" y="2508250"/>
          <p14:tracePt t="17893" x="3162300" y="2514600"/>
          <p14:tracePt t="17910" x="3168650" y="2533650"/>
          <p14:tracePt t="17926" x="3187700" y="2552700"/>
          <p14:tracePt t="17943" x="3200400" y="2559050"/>
          <p14:tracePt t="17964" x="3206750" y="2559050"/>
          <p14:tracePt t="17976" x="3219450" y="2571750"/>
          <p14:tracePt t="17993" x="3257550" y="2571750"/>
          <p14:tracePt t="18010" x="3289300" y="2571750"/>
          <p14:tracePt t="18026" x="3333750" y="2571750"/>
          <p14:tracePt t="18043" x="3365500" y="2571750"/>
          <p14:tracePt t="18043" x="3384550" y="2571750"/>
          <p14:tracePt t="18060" x="3409950" y="2571750"/>
          <p14:tracePt t="18076" x="3435350" y="2571750"/>
          <p14:tracePt t="18093" x="3454400" y="2571750"/>
          <p14:tracePt t="18110" x="3473450" y="2571750"/>
          <p14:tracePt t="18126" x="3492500" y="2571750"/>
          <p14:tracePt t="18143" x="3517900" y="2571750"/>
          <p14:tracePt t="18160" x="3536950" y="2571750"/>
          <p14:tracePt t="18176" x="3562350" y="2559050"/>
          <p14:tracePt t="18193" x="3594100" y="2533650"/>
          <p14:tracePt t="18210" x="3613150" y="2508250"/>
          <p14:tracePt t="18227" x="3625850" y="2463800"/>
          <p14:tracePt t="18243" x="3632200" y="2425700"/>
          <p14:tracePt t="18260" x="3632200" y="2406650"/>
          <p14:tracePt t="18276" x="3632200" y="2400300"/>
          <p14:tracePt t="18293" x="3632200" y="2393950"/>
          <p14:tracePt t="18310" x="3632200" y="2381250"/>
          <p14:tracePt t="18326" x="3619500" y="2374900"/>
          <p14:tracePt t="18343" x="3594100" y="2362200"/>
          <p14:tracePt t="18360" x="3581400" y="2355850"/>
          <p14:tracePt t="18377" x="3556000" y="2336800"/>
          <p14:tracePt t="18393" x="3530600" y="2311400"/>
          <p14:tracePt t="18410" x="3473450" y="2266950"/>
          <p14:tracePt t="18427" x="3448050" y="2247900"/>
          <p14:tracePt t="18427" x="3429000" y="2228850"/>
          <p14:tracePt t="18443" x="3409950" y="2222500"/>
          <p14:tracePt t="18460" x="3390900" y="2216150"/>
          <p14:tracePt t="18477" x="3378200" y="2216150"/>
          <p14:tracePt t="18493" x="3359150" y="2203450"/>
          <p14:tracePt t="18510" x="3340100" y="2203450"/>
          <p14:tracePt t="18527" x="3308350" y="2216150"/>
          <p14:tracePt t="18543" x="3270250" y="2241550"/>
          <p14:tracePt t="18560" x="3244850" y="2254250"/>
          <p14:tracePt t="18577" x="3232150" y="2260600"/>
          <p14:tracePt t="18593" x="3232150" y="2266950"/>
          <p14:tracePt t="18610" x="3225800" y="2273300"/>
          <p14:tracePt t="18626" x="3213100" y="2279650"/>
          <p14:tracePt t="19068" x="3200400" y="2292350"/>
          <p14:tracePt t="19076" x="3194050" y="2298700"/>
          <p14:tracePt t="19084" x="3181350" y="2305050"/>
          <p14:tracePt t="19093" x="3136900" y="2330450"/>
          <p14:tracePt t="19110" x="2940050" y="2400300"/>
          <p14:tracePt t="19127" x="2641600" y="2514600"/>
          <p14:tracePt t="19144" x="2355850" y="2635250"/>
          <p14:tracePt t="19160" x="2146300" y="2730500"/>
          <p14:tracePt t="19177" x="2019300" y="2787650"/>
          <p14:tracePt t="19193" x="1943100" y="2832100"/>
          <p14:tracePt t="19210" x="1905000" y="2863850"/>
          <p14:tracePt t="19227" x="1879600" y="2882900"/>
          <p14:tracePt t="19243" x="1873250" y="2895600"/>
          <p14:tracePt t="19260" x="1866900" y="2908300"/>
          <p14:tracePt t="19276" x="1860550" y="2908300"/>
          <p14:tracePt t="19293" x="1847850" y="2908300"/>
          <p14:tracePt t="19316" x="1847850" y="2921000"/>
          <p14:tracePt t="19356" x="1835150" y="2933700"/>
          <p14:tracePt t="19388" x="1828800" y="2940050"/>
          <p14:tracePt t="19404" x="1822450" y="2940050"/>
          <p14:tracePt t="19420" x="1822450" y="2946400"/>
          <p14:tracePt t="19428" x="1816100" y="2952750"/>
          <p14:tracePt t="19443" x="1809750" y="2959100"/>
          <p14:tracePt t="19460" x="1771650" y="2984500"/>
          <p14:tracePt t="19477" x="1727200" y="3009900"/>
          <p14:tracePt t="19493" x="1701800" y="3022600"/>
          <p14:tracePt t="19510" x="1695450" y="3022600"/>
          <p14:tracePt t="19527" x="1682750" y="3035300"/>
          <p14:tracePt t="20860" x="1689100" y="3035300"/>
          <p14:tracePt t="20868" x="1720850" y="3035300"/>
          <p14:tracePt t="20877" x="1746250" y="3035300"/>
          <p14:tracePt t="20894" x="1816100" y="3035300"/>
          <p14:tracePt t="20910" x="1905000" y="3048000"/>
          <p14:tracePt t="20927" x="2012950" y="3054350"/>
          <p14:tracePt t="20944" x="2095500" y="3054350"/>
          <p14:tracePt t="20960" x="2190750" y="3054350"/>
          <p14:tracePt t="20977" x="2266950" y="3054350"/>
          <p14:tracePt t="20994" x="2324100" y="3054350"/>
          <p14:tracePt t="21010" x="2368550" y="3054350"/>
          <p14:tracePt t="21027" x="2419350" y="3054350"/>
          <p14:tracePt t="21043" x="2463800" y="3054350"/>
          <p14:tracePt t="21060" x="2508250" y="3054350"/>
          <p14:tracePt t="21077" x="2514600" y="3054350"/>
          <p14:tracePt t="21094" x="2527300" y="3054350"/>
          <p14:tracePt t="21110" x="2533650" y="3054350"/>
          <p14:tracePt t="21621" x="2559050" y="3067050"/>
          <p14:tracePt t="21628" x="2565400" y="3067050"/>
          <p14:tracePt t="21636" x="2590800" y="3073400"/>
          <p14:tracePt t="21644" x="2616200" y="3079750"/>
          <p14:tracePt t="21661" x="2686050" y="3079750"/>
          <p14:tracePt t="21677" x="2762250" y="3086100"/>
          <p14:tracePt t="21694" x="2876550" y="3086100"/>
          <p14:tracePt t="21711" x="2965450" y="3086100"/>
          <p14:tracePt t="21727" x="3028950" y="3086100"/>
          <p14:tracePt t="21744" x="3054350" y="3086100"/>
          <p14:tracePt t="21761" x="3079750" y="3086100"/>
          <p14:tracePt t="21777" x="3086100" y="3086100"/>
          <p14:tracePt t="21794" x="3098800" y="3086100"/>
          <p14:tracePt t="21811" x="3105150" y="3086100"/>
          <p14:tracePt t="21827" x="3117850" y="3079750"/>
          <p14:tracePt t="21852" x="3124200" y="3079750"/>
          <p14:tracePt t="21861" x="3124200" y="3073400"/>
          <p14:tracePt t="21877" x="3136900" y="3067050"/>
          <p14:tracePt t="21894" x="3149600" y="3067050"/>
          <p14:tracePt t="21911" x="3168650" y="3060700"/>
          <p14:tracePt t="21927" x="3175000" y="3060700"/>
          <p14:tracePt t="21944" x="3194050" y="3054350"/>
          <p14:tracePt t="21960" x="3200400" y="3048000"/>
          <p14:tracePt t="21977" x="3213100" y="3035300"/>
          <p14:tracePt t="21994" x="3225800" y="3028950"/>
          <p14:tracePt t="22011" x="3232150" y="3022600"/>
          <p14:tracePt t="22180" x="3238500" y="3028950"/>
          <p14:tracePt t="22188" x="3244850" y="3035300"/>
          <p14:tracePt t="22197" x="3244850" y="3041650"/>
          <p14:tracePt t="22211" x="3251200" y="3054350"/>
          <p14:tracePt t="22227" x="3263900" y="3067050"/>
          <p14:tracePt t="22244" x="3263900" y="3073400"/>
          <p14:tracePt t="22245" x="3270250" y="3079750"/>
          <p14:tracePt t="22261" x="3276600" y="3086100"/>
          <p14:tracePt t="22277" x="3295650" y="3086100"/>
          <p14:tracePt t="22294" x="3314700" y="3086100"/>
          <p14:tracePt t="22311" x="3333750" y="3086100"/>
          <p14:tracePt t="22327" x="3346450" y="3086100"/>
          <p14:tracePt t="22344" x="3365500" y="3086100"/>
          <p14:tracePt t="22361" x="3384550" y="3086100"/>
          <p14:tracePt t="22378" x="3403600" y="3098800"/>
          <p14:tracePt t="22395" x="3441700" y="3111500"/>
          <p14:tracePt t="22411" x="3467100" y="3111500"/>
          <p14:tracePt t="22427" x="3492500" y="3111500"/>
          <p14:tracePt t="22444" x="3536950" y="3111500"/>
          <p14:tracePt t="22444" x="3549650" y="3111500"/>
          <p14:tracePt t="22461" x="3575050" y="3111500"/>
          <p14:tracePt t="22477" x="3587750" y="3111500"/>
          <p14:tracePt t="22494" x="3600450" y="3111500"/>
          <p14:tracePt t="22513" x="3613150" y="3111500"/>
          <p14:tracePt t="22527" x="3638550" y="3111500"/>
          <p14:tracePt t="22544" x="3670300" y="3111500"/>
          <p14:tracePt t="22560" x="3689350" y="3111500"/>
          <p14:tracePt t="22577" x="3708400" y="3105150"/>
          <p14:tracePt t="22594" x="3708400" y="3098800"/>
          <p14:tracePt t="22628" x="3714750" y="3092450"/>
          <p14:tracePt t="22644" x="3714750" y="3079750"/>
          <p14:tracePt t="22652" x="3714750" y="3073400"/>
          <p14:tracePt t="22660" x="3714750" y="3060700"/>
          <p14:tracePt t="22677" x="3714750" y="3035300"/>
          <p14:tracePt t="22694" x="3714750" y="3022600"/>
          <p14:tracePt t="22711" x="3714750" y="3009900"/>
          <p14:tracePt t="22727" x="3714750" y="2997200"/>
          <p14:tracePt t="22744" x="3714750" y="2990850"/>
          <p14:tracePt t="22761" x="3708400" y="2978150"/>
          <p14:tracePt t="22781" x="3702050" y="2971800"/>
          <p14:tracePt t="22805" x="3695700" y="2952750"/>
          <p14:tracePt t="22837" x="3689350" y="2952750"/>
          <p14:tracePt t="22853" x="3689350" y="2946400"/>
          <p14:tracePt t="22861" x="3683000" y="2940050"/>
          <p14:tracePt t="22877" x="3663950" y="2927350"/>
          <p14:tracePt t="22893" x="3651250" y="2921000"/>
          <p14:tracePt t="22901" x="3632200" y="2914650"/>
          <p14:tracePt t="22911" x="3613150" y="2895600"/>
          <p14:tracePt t="22928" x="3587750" y="2882900"/>
          <p14:tracePt t="22944" x="3543300" y="2863850"/>
          <p14:tracePt t="22961" x="3511550" y="2857500"/>
          <p14:tracePt t="22977" x="3486150" y="2844800"/>
          <p14:tracePt t="22994" x="3460750" y="2832100"/>
          <p14:tracePt t="23011" x="3441700" y="2825750"/>
          <p14:tracePt t="23027" x="3422650" y="2825750"/>
          <p14:tracePt t="23044" x="3397250" y="2825750"/>
          <p14:tracePt t="23045" x="3390900" y="2825750"/>
          <p14:tracePt t="23061" x="3371850" y="2825750"/>
          <p14:tracePt t="23077" x="3346450" y="2825750"/>
          <p14:tracePt t="23094" x="3327400" y="2813050"/>
          <p14:tracePt t="23111" x="3321050" y="2813050"/>
          <p14:tracePt t="23127" x="3308350" y="2813050"/>
          <p14:tracePt t="23144" x="3302000" y="2813050"/>
          <p14:tracePt t="23161" x="3295650" y="2806700"/>
          <p14:tracePt t="23179" x="3289300" y="2806700"/>
          <p14:tracePt t="23195" x="3276600" y="2806700"/>
          <p14:tracePt t="23211" x="3263900" y="2806700"/>
          <p14:tracePt t="23228" x="3251200" y="2806700"/>
          <p14:tracePt t="23244" x="3232150" y="2806700"/>
          <p14:tracePt t="23261" x="3225800" y="2813050"/>
          <p14:tracePt t="23278" x="3219450" y="2819400"/>
          <p14:tracePt t="23294" x="3213100" y="2825750"/>
          <p14:tracePt t="23311" x="3206750" y="2832100"/>
          <p14:tracePt t="23328" x="3200400" y="2851150"/>
          <p14:tracePt t="23344" x="3187700" y="2882900"/>
          <p14:tracePt t="23361" x="3187700" y="2889250"/>
          <p14:tracePt t="23378" x="3187700" y="2901950"/>
          <p14:tracePt t="23394" x="3187700" y="2908300"/>
          <p14:tracePt t="23411" x="3187700" y="2914650"/>
          <p14:tracePt t="23428" x="3187700" y="2921000"/>
          <p14:tracePt t="23445" x="3187700" y="2927350"/>
          <p14:tracePt t="23461" x="3187700" y="2940050"/>
          <p14:tracePt t="23478" x="3187700" y="2959100"/>
          <p14:tracePt t="23494" x="3187700" y="2978150"/>
          <p14:tracePt t="23511" x="3187700" y="2990850"/>
          <p14:tracePt t="23528" x="3187700" y="3003550"/>
          <p14:tracePt t="23544" x="3187700" y="3009900"/>
          <p14:tracePt t="23561" x="3187700" y="3016250"/>
          <p14:tracePt t="23578" x="3187700" y="3028950"/>
          <p14:tracePt t="23594" x="3187700" y="3041650"/>
          <p14:tracePt t="23611" x="3194050" y="3041650"/>
          <p14:tracePt t="23628" x="3206750" y="3060700"/>
          <p14:tracePt t="23644" x="3225800" y="3067050"/>
          <p14:tracePt t="23661" x="3238500" y="3073400"/>
          <p14:tracePt t="23678" x="3251200" y="3079750"/>
          <p14:tracePt t="23694" x="3270250" y="3092450"/>
          <p14:tracePt t="23711" x="3282950" y="3098800"/>
          <p14:tracePt t="23728" x="3314700" y="3117850"/>
          <p14:tracePt t="23744" x="3333750" y="3124200"/>
          <p14:tracePt t="23761" x="3352800" y="3143250"/>
          <p14:tracePt t="23778" x="3365500" y="3149600"/>
          <p14:tracePt t="23794" x="3397250" y="3149600"/>
          <p14:tracePt t="23811" x="3422650" y="3149600"/>
          <p14:tracePt t="23827" x="3460750" y="3149600"/>
          <p14:tracePt t="23844" x="3486150" y="3149600"/>
          <p14:tracePt t="23844" x="3498850" y="3149600"/>
          <p14:tracePt t="23861" x="3536950" y="3143250"/>
          <p14:tracePt t="23877" x="3581400" y="3124200"/>
          <p14:tracePt t="23894" x="3619500" y="3098800"/>
          <p14:tracePt t="23911" x="3651250" y="3079750"/>
          <p14:tracePt t="23941" x="3651250" y="3073400"/>
          <p14:tracePt t="23949" x="3651250" y="3054350"/>
          <p14:tracePt t="23965" x="3651250" y="3035300"/>
          <p14:tracePt t="23978" x="3651250" y="3028950"/>
          <p14:tracePt t="23994" x="3651250" y="2997200"/>
          <p14:tracePt t="24011" x="3651250" y="2971800"/>
          <p14:tracePt t="24028" x="3651250" y="2940050"/>
          <p14:tracePt t="24029" x="3651250" y="2927350"/>
          <p14:tracePt t="24045" x="3632200" y="2901950"/>
          <p14:tracePt t="24062" x="3594100" y="2870200"/>
          <p14:tracePt t="24078" x="3556000" y="2851150"/>
          <p14:tracePt t="24095" x="3498850" y="2825750"/>
          <p14:tracePt t="24111" x="3473450" y="2813050"/>
          <p14:tracePt t="24128" x="3448050" y="2806700"/>
          <p14:tracePt t="24145" x="3435350" y="2800350"/>
          <p14:tracePt t="24162" x="3429000" y="2800350"/>
          <p14:tracePt t="24178" x="3422650" y="2800350"/>
          <p14:tracePt t="24194" x="3416300" y="2800350"/>
          <p14:tracePt t="24211" x="3403600" y="2800350"/>
          <p14:tracePt t="24573" x="3397250" y="2800350"/>
          <p14:tracePt t="24717" x="3397250" y="2813050"/>
          <p14:tracePt t="24749" x="3384550" y="2825750"/>
          <p14:tracePt t="24781" x="3384550" y="2838450"/>
          <p14:tracePt t="24821" x="3378200" y="2844800"/>
          <p14:tracePt t="25173" x="3365500" y="2844800"/>
          <p14:tracePt t="25181" x="3359150" y="2844800"/>
          <p14:tracePt t="25205" x="3352800" y="2844800"/>
          <p14:tracePt t="25221" x="3340100" y="2844800"/>
          <p14:tracePt t="25245" x="3333750" y="2844800"/>
          <p14:tracePt t="25253" x="3327400" y="2844800"/>
          <p14:tracePt t="25269" x="3314700" y="2851150"/>
          <p14:tracePt t="25278" x="3308350" y="2857500"/>
          <p14:tracePt t="25294" x="3302000" y="2863850"/>
          <p14:tracePt t="25311" x="3302000" y="2876550"/>
          <p14:tracePt t="25328" x="3295650" y="2895600"/>
          <p14:tracePt t="25345" x="3289300" y="2908300"/>
          <p14:tracePt t="25361" x="3289300" y="2921000"/>
          <p14:tracePt t="25379" x="3289300" y="2927350"/>
          <p14:tracePt t="25395" x="3289300" y="2940050"/>
          <p14:tracePt t="25411" x="3289300" y="2946400"/>
          <p14:tracePt t="25428" x="3295650" y="2959100"/>
          <p14:tracePt t="25445" x="3295650" y="2965450"/>
          <p14:tracePt t="25461" x="3295650" y="2971800"/>
          <p14:tracePt t="25478" x="3302000" y="2978150"/>
          <p14:tracePt t="25495" x="3308350" y="2984500"/>
          <p14:tracePt t="25511" x="3314700" y="2990850"/>
          <p14:tracePt t="25533" x="3321050" y="2997200"/>
          <p14:tracePt t="25545" x="3327400" y="2997200"/>
          <p14:tracePt t="25561" x="3333750" y="2997200"/>
          <p14:tracePt t="25578" x="3340100" y="3003550"/>
          <p14:tracePt t="25595" x="3346450" y="3003550"/>
          <p14:tracePt t="25611" x="3359150" y="3009900"/>
          <p14:tracePt t="25645" x="3365500" y="3009900"/>
          <p14:tracePt t="25653" x="3371850" y="3016250"/>
          <p14:tracePt t="25669" x="3378200" y="3016250"/>
          <p14:tracePt t="25678" x="3384550" y="3022600"/>
          <p14:tracePt t="25695" x="3390900" y="3028950"/>
          <p14:tracePt t="25711" x="3403600" y="3028950"/>
          <p14:tracePt t="25728" x="3409950" y="3035300"/>
          <p14:tracePt t="25745" x="3422650" y="3041650"/>
          <p14:tracePt t="25761" x="3435350" y="3048000"/>
          <p14:tracePt t="25778" x="3441700" y="3048000"/>
          <p14:tracePt t="25794" x="3460750" y="3048000"/>
          <p14:tracePt t="25811" x="3473450" y="3048000"/>
          <p14:tracePt t="25828" x="3486150" y="3048000"/>
          <p14:tracePt t="25845" x="3505200" y="3035300"/>
          <p14:tracePt t="25845" x="3511550" y="3028950"/>
          <p14:tracePt t="25862" x="3517900" y="3022600"/>
          <p14:tracePt t="25878" x="3536950" y="3003550"/>
          <p14:tracePt t="25895" x="3543300" y="2984500"/>
          <p14:tracePt t="25917" x="3543300" y="2965450"/>
          <p14:tracePt t="25934" x="3543300" y="2959100"/>
          <p14:tracePt t="25945" x="3543300" y="2940050"/>
          <p14:tracePt t="25961" x="3543300" y="2933700"/>
          <p14:tracePt t="25978" x="3543300" y="2914650"/>
          <p14:tracePt t="25995" x="3543300" y="2901950"/>
          <p14:tracePt t="26011" x="3524250" y="2876550"/>
          <p14:tracePt t="26028" x="3505200" y="2857500"/>
          <p14:tracePt t="26030" x="3498850" y="2857500"/>
          <p14:tracePt t="26045" x="3492500" y="2851150"/>
          <p14:tracePt t="26061" x="3486150" y="2844800"/>
          <p14:tracePt t="26078" x="3473450" y="2832100"/>
          <p14:tracePt t="26095" x="3454400" y="2832100"/>
          <p14:tracePt t="26111" x="3429000" y="2832100"/>
          <p14:tracePt t="26128" x="3409950" y="2832100"/>
          <p14:tracePt t="26145" x="3397250" y="2832100"/>
          <p14:tracePt t="26162" x="3384550" y="2832100"/>
          <p14:tracePt t="27574" x="3365500" y="2832100"/>
          <p14:tracePt t="27582" x="3302000" y="2832100"/>
          <p14:tracePt t="27595" x="3225800" y="2832100"/>
          <p14:tracePt t="27612" x="3067050" y="2806700"/>
          <p14:tracePt t="27629" x="3009900" y="2781300"/>
          <p14:tracePt t="27645" x="2940050" y="2755900"/>
          <p14:tracePt t="27646" x="2908300" y="2749550"/>
          <p14:tracePt t="27662" x="2800350" y="2717800"/>
          <p14:tracePt t="27679" x="2679700" y="2692400"/>
          <p14:tracePt t="27695" x="2565400" y="2673350"/>
          <p14:tracePt t="27712" x="2463800" y="2660650"/>
          <p14:tracePt t="27728" x="2362200" y="2622550"/>
          <p14:tracePt t="27745" x="2279650" y="2616200"/>
          <p14:tracePt t="27762" x="2197100" y="2590800"/>
          <p14:tracePt t="27779" x="2139950" y="2578100"/>
          <p14:tracePt t="27795" x="2076450" y="2559050"/>
          <p14:tracePt t="27812" x="2012950" y="2546350"/>
          <p14:tracePt t="27829" x="1974850" y="2527300"/>
          <p14:tracePt t="27845" x="1943100" y="2520950"/>
          <p14:tracePt t="27846" x="1924050" y="2520950"/>
          <p14:tracePt t="27862" x="1898650" y="2501900"/>
          <p14:tracePt t="27878" x="1854200" y="2501900"/>
          <p14:tracePt t="27895" x="1803400" y="2495550"/>
          <p14:tracePt t="27912" x="1739900" y="2489200"/>
          <p14:tracePt t="27928" x="1689100" y="2482850"/>
          <p14:tracePt t="27945" x="1631950" y="2470150"/>
          <p14:tracePt t="27962" x="1612900" y="2470150"/>
          <p14:tracePt t="27979" x="1600200" y="2470150"/>
          <p14:tracePt t="27995" x="1581150" y="2470150"/>
          <p14:tracePt t="28012" x="1562100" y="2470150"/>
          <p14:tracePt t="28029" x="1549400" y="2470150"/>
          <p14:tracePt t="28045" x="1536700" y="2470150"/>
          <p14:tracePt t="28062" x="1524000" y="2470150"/>
          <p14:tracePt t="28079" x="1517650" y="2470150"/>
          <p14:tracePt t="28206" x="1555750" y="2470150"/>
          <p14:tracePt t="28214" x="1587500" y="2470150"/>
          <p14:tracePt t="28222" x="1644650" y="2470150"/>
          <p14:tracePt t="28230" x="1689100" y="2470150"/>
          <p14:tracePt t="28246" x="1784350" y="2470150"/>
          <p14:tracePt t="28263" x="1898650" y="2470150"/>
          <p14:tracePt t="28279" x="1974850" y="2470150"/>
          <p14:tracePt t="28296" x="2019300" y="2470150"/>
          <p14:tracePt t="28313" x="2063750" y="2470150"/>
          <p14:tracePt t="28329" x="2089150" y="2470150"/>
          <p14:tracePt t="28346" x="2114550" y="2470150"/>
          <p14:tracePt t="28363" x="2152650" y="2470150"/>
          <p14:tracePt t="28379" x="2190750" y="2470150"/>
          <p14:tracePt t="28396" x="2247900" y="2470150"/>
          <p14:tracePt t="28412" x="2311400" y="2476500"/>
          <p14:tracePt t="28429" x="2362200" y="2476500"/>
          <p14:tracePt t="28446" x="2381250" y="2476500"/>
          <p14:tracePt t="32343" x="2387600" y="2482850"/>
          <p14:tracePt t="32351" x="2381250" y="2495550"/>
          <p14:tracePt t="32363" x="2336800" y="2495550"/>
          <p14:tracePt t="32380" x="2247900" y="2501900"/>
          <p14:tracePt t="32397" x="2152650" y="2501900"/>
          <p14:tracePt t="32413" x="2095500" y="2501900"/>
          <p14:tracePt t="32430" x="2063750" y="2501900"/>
          <p14:tracePt t="32446" x="2051050" y="2508250"/>
          <p14:tracePt t="32447" x="2038350" y="2508250"/>
          <p14:tracePt t="32471" x="2032000" y="2508250"/>
          <p14:tracePt t="32479" x="2019300" y="2520950"/>
          <p14:tracePt t="32496" x="2000250" y="2520950"/>
          <p14:tracePt t="32513" x="1949450" y="2527300"/>
          <p14:tracePt t="32529" x="1911350" y="2527300"/>
          <p14:tracePt t="32546" x="1860550" y="2527300"/>
          <p14:tracePt t="32563" x="1835150" y="2527300"/>
          <p14:tracePt t="32579" x="1828800" y="2527300"/>
          <p14:tracePt t="32596" x="1822450" y="2527300"/>
          <p14:tracePt t="32613" x="1809750" y="2527300"/>
          <p14:tracePt t="32629" x="1803400" y="2527300"/>
          <p14:tracePt t="32646" x="1790700" y="2527300"/>
          <p14:tracePt t="32647" x="1784350" y="2520950"/>
          <p14:tracePt t="32663" x="1771650" y="2520950"/>
          <p14:tracePt t="32679" x="1758950" y="2514600"/>
          <p14:tracePt t="32696" x="1733550" y="2514600"/>
          <p14:tracePt t="32713" x="1714500" y="2508250"/>
          <p14:tracePt t="32730" x="1695450" y="2508250"/>
          <p14:tracePt t="32746" x="1689100" y="2508250"/>
          <p14:tracePt t="32767" x="1682750" y="2508250"/>
          <p14:tracePt t="32903" x="1676400" y="2508250"/>
          <p14:tracePt t="33223" x="1708150" y="2508250"/>
          <p14:tracePt t="33231" x="1752600" y="2527300"/>
          <p14:tracePt t="33239" x="1822450" y="2527300"/>
          <p14:tracePt t="33247" x="1885950" y="2527300"/>
          <p14:tracePt t="33264" x="2006600" y="2527300"/>
          <p14:tracePt t="33280" x="2070100" y="2527300"/>
          <p14:tracePt t="33297" x="2101850" y="2527300"/>
          <p14:tracePt t="33313" x="2114550" y="2527300"/>
          <p14:tracePt t="33330" x="2120900" y="2527300"/>
          <p14:tracePt t="33367" x="2127250" y="2527300"/>
          <p14:tracePt t="33391" x="2133600" y="2527300"/>
          <p14:tracePt t="33431" x="2139950" y="2527300"/>
          <p14:tracePt t="33727" x="2146300" y="2527300"/>
          <p14:tracePt t="33735" x="2159000" y="2527300"/>
          <p14:tracePt t="33759" x="2165350" y="2527300"/>
          <p14:tracePt t="33839" x="2171700" y="2527300"/>
          <p14:tracePt t="33863" x="2171700" y="2533650"/>
          <p14:tracePt t="33880" x="2178050" y="2540000"/>
          <p14:tracePt t="33887" x="2184400" y="2540000"/>
          <p14:tracePt t="33903" x="2190750" y="2540000"/>
          <p14:tracePt t="33913" x="2197100" y="2540000"/>
          <p14:tracePt t="33930" x="2216150" y="2552700"/>
          <p14:tracePt t="33947" x="2247900" y="2559050"/>
          <p14:tracePt t="33963" x="2273300" y="2565400"/>
          <p14:tracePt t="33980" x="2305050" y="2571750"/>
          <p14:tracePt t="33997" x="2324100" y="2584450"/>
          <p14:tracePt t="34013" x="2362200" y="2590800"/>
          <p14:tracePt t="34031" x="2400300" y="2603500"/>
          <p14:tracePt t="34031" x="2432050" y="2616200"/>
          <p14:tracePt t="34047" x="2470150" y="2635250"/>
          <p14:tracePt t="34064" x="2533650" y="2667000"/>
          <p14:tracePt t="34080" x="2616200" y="2711450"/>
          <p14:tracePt t="34097" x="2736850" y="2762250"/>
          <p14:tracePt t="34113" x="2870200" y="2806700"/>
          <p14:tracePt t="34130" x="3035300" y="2851150"/>
          <p14:tracePt t="34147" x="3257550" y="2876550"/>
          <p14:tracePt t="34164" x="3486150" y="2914650"/>
          <p14:tracePt t="34180" x="3708400" y="2940050"/>
          <p14:tracePt t="34197" x="3892550" y="2971800"/>
          <p14:tracePt t="34213" x="4025900" y="2990850"/>
          <p14:tracePt t="34230" x="4133850" y="3003550"/>
          <p14:tracePt t="34231" x="4184650" y="3009900"/>
          <p14:tracePt t="34247" x="4305300" y="3028950"/>
          <p14:tracePt t="34264" x="4356100" y="3028950"/>
          <p14:tracePt t="34280" x="4362450" y="3028950"/>
          <p14:tracePt t="34495" x="4362450" y="3041650"/>
          <p14:tracePt t="34511" x="4381500" y="3041650"/>
          <p14:tracePt t="34519" x="4406900" y="3054350"/>
          <p14:tracePt t="34530" x="4432300" y="3054350"/>
          <p14:tracePt t="34547" x="4546600" y="3073400"/>
          <p14:tracePt t="34564" x="4654550" y="3105150"/>
          <p14:tracePt t="34580" x="4749800" y="3136900"/>
          <p14:tracePt t="34597" x="4775200" y="3149600"/>
          <p14:tracePt t="34613" x="4794250" y="3168650"/>
          <p14:tracePt t="34630" x="4794250" y="3175000"/>
          <p14:tracePt t="34647" x="4826000" y="3187700"/>
          <p14:tracePt t="34647" x="4826000" y="3194050"/>
          <p14:tracePt t="34664" x="4845050" y="3219450"/>
          <p14:tracePt t="34680" x="4876800" y="3257550"/>
          <p14:tracePt t="34697" x="4933950" y="3333750"/>
          <p14:tracePt t="34713" x="4991100" y="3416300"/>
          <p14:tracePt t="34730" x="5010150" y="3435350"/>
          <p14:tracePt t="34747" x="5022850" y="3448050"/>
          <p14:tracePt t="37848" x="4959350" y="3460750"/>
          <p14:tracePt t="37856" x="4851400" y="3473450"/>
          <p14:tracePt t="37864" x="4705350" y="3473450"/>
          <p14:tracePt t="37881" x="4425950" y="3511550"/>
          <p14:tracePt t="37898" x="4000500" y="3575050"/>
          <p14:tracePt t="37914" x="3613150" y="3606800"/>
          <p14:tracePt t="37931" x="3365500" y="3644900"/>
          <p14:tracePt t="37948" x="3251200" y="3689350"/>
          <p14:tracePt t="37964" x="3187700" y="3714750"/>
          <p14:tracePt t="37981" x="3136900" y="3746500"/>
          <p14:tracePt t="37997" x="3092450" y="3778250"/>
          <p14:tracePt t="38014" x="3028950" y="3810000"/>
          <p14:tracePt t="38031" x="2978150" y="3835400"/>
          <p14:tracePt t="38048" x="2889250" y="3898900"/>
          <p14:tracePt t="38048" x="2838450" y="3917950"/>
          <p14:tracePt t="38064" x="2755900" y="3968750"/>
          <p14:tracePt t="38081" x="2667000" y="4019550"/>
          <p14:tracePt t="38098" x="2609850" y="4051300"/>
          <p14:tracePt t="38114" x="2546350" y="4083050"/>
          <p14:tracePt t="38131" x="2489200" y="4095750"/>
          <p14:tracePt t="38148" x="2413000" y="4127500"/>
          <p14:tracePt t="38165" x="2305050" y="4133850"/>
          <p14:tracePt t="38181" x="2209800" y="4152900"/>
          <p14:tracePt t="38198" x="2120900" y="4165600"/>
          <p14:tracePt t="38214" x="2070100" y="4171950"/>
          <p14:tracePt t="38231" x="2019300" y="4184650"/>
          <p14:tracePt t="38248" x="1974850" y="4191000"/>
          <p14:tracePt t="38264" x="1955800" y="4191000"/>
          <p14:tracePt t="38281" x="1930400" y="4197350"/>
          <p14:tracePt t="38298" x="1924050" y="4197350"/>
          <p14:tracePt t="38314" x="1911350" y="4197350"/>
          <p14:tracePt t="38331" x="1905000" y="4197350"/>
          <p14:tracePt t="38348" x="1892300" y="4197350"/>
          <p14:tracePt t="38364" x="1885950" y="4197350"/>
          <p14:tracePt t="38381" x="1866900" y="4197350"/>
          <p14:tracePt t="38400" x="1860550" y="4197350"/>
          <p14:tracePt t="38521" x="1866900" y="4197350"/>
          <p14:tracePt t="38528" x="1885950" y="4197350"/>
          <p14:tracePt t="38537" x="1911350" y="4191000"/>
          <p14:tracePt t="38548" x="1930400" y="4184650"/>
          <p14:tracePt t="38565" x="1974850" y="4184650"/>
          <p14:tracePt t="38581" x="2019300" y="4178300"/>
          <p14:tracePt t="38598" x="2076450" y="4171950"/>
          <p14:tracePt t="38615" x="2108200" y="4159250"/>
          <p14:tracePt t="38631" x="2133600" y="4159250"/>
          <p14:tracePt t="38648" x="2139950" y="4159250"/>
          <p14:tracePt t="38680" x="2146300" y="4159250"/>
          <p14:tracePt t="38704" x="2152650" y="4152900"/>
          <p14:tracePt t="38760" x="2165350" y="4152900"/>
          <p14:tracePt t="38776" x="2171700" y="4152900"/>
          <p14:tracePt t="38784" x="2184400" y="4146550"/>
          <p14:tracePt t="38798" x="2190750" y="4146550"/>
          <p14:tracePt t="38815" x="2228850" y="4146550"/>
          <p14:tracePt t="38831" x="2273300" y="4146550"/>
          <p14:tracePt t="38848" x="2336800" y="4146550"/>
          <p14:tracePt t="38848" x="2362200" y="4146550"/>
          <p14:tracePt t="38865" x="2406650" y="4146550"/>
          <p14:tracePt t="38881" x="2432050" y="4146550"/>
          <p14:tracePt t="38898" x="2444750" y="4146550"/>
          <p14:tracePt t="38968" x="2451100" y="4146550"/>
          <p14:tracePt t="38984" x="2463800" y="4146550"/>
          <p14:tracePt t="38993" x="2476500" y="4146550"/>
          <p14:tracePt t="39000" x="2489200" y="4146550"/>
          <p14:tracePt t="39015" x="2501900" y="4146550"/>
          <p14:tracePt t="39031" x="2540000" y="4146550"/>
          <p14:tracePt t="39048" x="2597150" y="4146550"/>
          <p14:tracePt t="39048" x="2641600" y="4146550"/>
          <p14:tracePt t="39065" x="2698750" y="4146550"/>
          <p14:tracePt t="39081" x="2774950" y="4146550"/>
          <p14:tracePt t="39098" x="2832100" y="4146550"/>
          <p14:tracePt t="39114" x="2882900" y="4146550"/>
          <p14:tracePt t="39131" x="2921000" y="4146550"/>
          <p14:tracePt t="39148" x="2952750" y="4146550"/>
          <p14:tracePt t="39165" x="2971800" y="4146550"/>
          <p14:tracePt t="39181" x="2984500" y="4146550"/>
          <p14:tracePt t="39197" x="3009900" y="4159250"/>
          <p14:tracePt t="39214" x="3028950" y="4165600"/>
          <p14:tracePt t="39231" x="3054350" y="4171950"/>
          <p14:tracePt t="39248" x="3086100" y="4184650"/>
          <p14:tracePt t="39248" x="3105150" y="4191000"/>
          <p14:tracePt t="39265" x="3111500" y="4191000"/>
          <p14:tracePt t="39281" x="3117850" y="4191000"/>
          <p14:tracePt t="39953" x="3111500" y="4191000"/>
          <p14:tracePt t="39961" x="3086100" y="4191000"/>
          <p14:tracePt t="39969" x="3060700" y="4191000"/>
          <p14:tracePt t="39985" x="3022600" y="4178300"/>
          <p14:tracePt t="39998" x="3009900" y="4165600"/>
          <p14:tracePt t="40014" x="2990850" y="4152900"/>
          <p14:tracePt t="40241" x="2978150" y="4159250"/>
          <p14:tracePt t="40249" x="2978150" y="4165600"/>
          <p14:tracePt t="40257" x="2971800" y="4171950"/>
          <p14:tracePt t="40265" x="2965450" y="4171950"/>
          <p14:tracePt t="40281" x="2927350" y="4178300"/>
          <p14:tracePt t="40298" x="2813050" y="4203700"/>
          <p14:tracePt t="40315" x="2628900" y="4267200"/>
          <p14:tracePt t="40331" x="2368550" y="4349750"/>
          <p14:tracePt t="40348" x="2070100" y="4495800"/>
          <p14:tracePt t="40365" x="1854200" y="4635500"/>
          <p14:tracePt t="40383" x="1701800" y="4743450"/>
          <p14:tracePt t="40399" x="1593850" y="4832350"/>
          <p14:tracePt t="40415" x="1504950" y="4895850"/>
          <p14:tracePt t="40431" x="1435100" y="4953000"/>
          <p14:tracePt t="40448" x="1390650" y="4984750"/>
          <p14:tracePt t="40449" x="1371600" y="4997450"/>
          <p14:tracePt t="40465" x="1352550" y="5003800"/>
          <p14:tracePt t="40513" x="1346200" y="5003800"/>
          <p14:tracePt t="40681" x="1346200" y="4997450"/>
          <p14:tracePt t="40689" x="1352550" y="4984750"/>
          <p14:tracePt t="40698" x="1358900" y="4965700"/>
          <p14:tracePt t="40715" x="1377950" y="4940300"/>
          <p14:tracePt t="40731" x="1403350" y="4914900"/>
          <p14:tracePt t="40748" x="1409700" y="4883150"/>
          <p14:tracePt t="40765" x="1416050" y="4857750"/>
          <p14:tracePt t="40781" x="1428750" y="4838700"/>
          <p14:tracePt t="40798" x="1441450" y="4826000"/>
          <p14:tracePt t="40815" x="1447800" y="4813300"/>
          <p14:tracePt t="41017" x="1454150" y="4813300"/>
          <p14:tracePt t="41025" x="1460500" y="4813300"/>
          <p14:tracePt t="41033" x="1473200" y="4813300"/>
          <p14:tracePt t="41048" x="1498600" y="4813300"/>
          <p14:tracePt t="41049" x="1517650" y="4813300"/>
          <p14:tracePt t="41065" x="1562100" y="4813300"/>
          <p14:tracePt t="41082" x="1606550" y="4813300"/>
          <p14:tracePt t="41098" x="1657350" y="4813300"/>
          <p14:tracePt t="41115" x="1695450" y="4813300"/>
          <p14:tracePt t="41132" x="1727200" y="4813300"/>
          <p14:tracePt t="41148" x="1746250" y="4813300"/>
          <p14:tracePt t="41165" x="1765300" y="4813300"/>
          <p14:tracePt t="41182" x="1797050" y="4813300"/>
          <p14:tracePt t="41198" x="1828800" y="4813300"/>
          <p14:tracePt t="41215" x="1860550" y="4813300"/>
          <p14:tracePt t="41232" x="1892300" y="4813300"/>
          <p14:tracePt t="41248" x="1936750" y="4813300"/>
          <p14:tracePt t="41249" x="1949450" y="4813300"/>
          <p14:tracePt t="41265" x="2000250" y="4813300"/>
          <p14:tracePt t="41282" x="2063750" y="4813300"/>
          <p14:tracePt t="41298" x="2114550" y="4806950"/>
          <p14:tracePt t="41315" x="2159000" y="4800600"/>
          <p14:tracePt t="41332" x="2203450" y="4781550"/>
          <p14:tracePt t="41348" x="2228850" y="4768850"/>
          <p14:tracePt t="41365" x="2286000" y="4743450"/>
          <p14:tracePt t="41382" x="2311400" y="4737100"/>
          <p14:tracePt t="41398" x="2336800" y="4718050"/>
          <p14:tracePt t="41490" x="2343150" y="4711700"/>
          <p14:tracePt t="41505" x="2343150" y="4705350"/>
          <p14:tracePt t="41513" x="2343150" y="4686300"/>
          <p14:tracePt t="41521" x="2336800" y="4679950"/>
          <p14:tracePt t="41532" x="2317750" y="4673600"/>
          <p14:tracePt t="41548" x="2292350" y="4654550"/>
          <p14:tracePt t="41565" x="2273300" y="4641850"/>
          <p14:tracePt t="41582" x="2260600" y="4629150"/>
          <p14:tracePt t="41598" x="2235200" y="4622800"/>
          <p14:tracePt t="41615" x="2209800" y="4622800"/>
          <p14:tracePt t="41632" x="2165350" y="4610100"/>
          <p14:tracePt t="41648" x="2114550" y="4610100"/>
          <p14:tracePt t="41649" x="2089150" y="4610100"/>
          <p14:tracePt t="41665" x="2070100" y="4610100"/>
          <p14:tracePt t="41681" x="2044700" y="4610100"/>
          <p14:tracePt t="41698" x="2019300" y="4610100"/>
          <p14:tracePt t="41715" x="2006600" y="4610100"/>
          <p14:tracePt t="41732" x="2000250" y="4610100"/>
          <p14:tracePt t="41769" x="2000250" y="4622800"/>
          <p14:tracePt t="41777" x="2000250" y="4629150"/>
          <p14:tracePt t="41785" x="2019300" y="4641850"/>
          <p14:tracePt t="41799" x="2076450" y="4660900"/>
          <p14:tracePt t="41815" x="2171700" y="4667250"/>
          <p14:tracePt t="41832" x="2286000" y="4667250"/>
          <p14:tracePt t="41848" x="2381250" y="4667250"/>
          <p14:tracePt t="41849" x="2425700" y="4667250"/>
          <p14:tracePt t="41865" x="2470150" y="4667250"/>
          <p14:tracePt t="41882" x="2514600" y="4667250"/>
          <p14:tracePt t="41898" x="2546350" y="4673600"/>
          <p14:tracePt t="41915" x="2590800" y="4673600"/>
          <p14:tracePt t="41932" x="2641600" y="4679950"/>
          <p14:tracePt t="41948" x="2679700" y="4692650"/>
          <p14:tracePt t="41965" x="2730500" y="4692650"/>
          <p14:tracePt t="41982" x="2774950" y="4692650"/>
          <p14:tracePt t="41998" x="2838450" y="4692650"/>
          <p14:tracePt t="42015" x="2908300" y="4692650"/>
          <p14:tracePt t="42032" x="2997200" y="4692650"/>
          <p14:tracePt t="42048" x="3048000" y="4692650"/>
          <p14:tracePt t="42049" x="3060700" y="4692650"/>
          <p14:tracePt t="42065" x="3092450" y="4692650"/>
          <p14:tracePt t="42082" x="3098800" y="4686300"/>
          <p14:tracePt t="42098" x="3124200" y="4686300"/>
          <p14:tracePt t="42665" x="3136900" y="4686300"/>
          <p14:tracePt t="42681" x="3149600" y="4686300"/>
          <p14:tracePt t="42689" x="3155950" y="4686300"/>
          <p14:tracePt t="42698" x="3162300" y="4686300"/>
          <p14:tracePt t="42715" x="3168650" y="4686300"/>
          <p14:tracePt t="42737" x="3175000" y="4686300"/>
          <p14:tracePt t="42777" x="3187700" y="4686300"/>
          <p14:tracePt t="42785" x="3194050" y="4686300"/>
          <p14:tracePt t="42799" x="3200400" y="4686300"/>
          <p14:tracePt t="42815" x="3219450" y="4686300"/>
          <p14:tracePt t="42832" x="3238500" y="4686300"/>
          <p14:tracePt t="42849" x="3263900" y="4686300"/>
          <p14:tracePt t="42865" x="3276600" y="4686300"/>
          <p14:tracePt t="42882" x="3289300" y="4686300"/>
          <p14:tracePt t="42899" x="3302000" y="4686300"/>
          <p14:tracePt t="42915" x="3308350" y="4686300"/>
          <p14:tracePt t="42932" x="3314700" y="4686300"/>
          <p14:tracePt t="42953" x="3321050" y="4686300"/>
          <p14:tracePt t="42985" x="3327400" y="4686300"/>
          <p14:tracePt t="42993" x="3333750" y="4686300"/>
          <p14:tracePt t="43001" x="3346450" y="4673600"/>
          <p14:tracePt t="43015" x="3352800" y="4667250"/>
          <p14:tracePt t="43032" x="3365500" y="4660900"/>
          <p14:tracePt t="43049" x="3384550" y="4648200"/>
          <p14:tracePt t="43050" x="3384550" y="4641850"/>
          <p14:tracePt t="43065" x="3397250" y="4635500"/>
          <p14:tracePt t="43121" x="3403600" y="4629150"/>
          <p14:tracePt t="43130" x="3409950" y="4622800"/>
          <p14:tracePt t="43145" x="3416300" y="4616450"/>
          <p14:tracePt t="43161" x="3422650" y="4616450"/>
          <p14:tracePt t="43169" x="3422650" y="4603750"/>
          <p14:tracePt t="43182" x="3422650" y="4597400"/>
          <p14:tracePt t="43199" x="3429000" y="4572000"/>
          <p14:tracePt t="43216" x="3429000" y="4546600"/>
          <p14:tracePt t="43232" x="3429000" y="4521200"/>
          <p14:tracePt t="43249" x="3429000" y="4483100"/>
          <p14:tracePt t="43266" x="3416300" y="4457700"/>
          <p14:tracePt t="43282" x="3403600" y="4451350"/>
          <p14:tracePt t="43299" x="3397250" y="4445000"/>
          <p14:tracePt t="43316" x="3378200" y="4438650"/>
          <p14:tracePt t="43332" x="3365500" y="4438650"/>
          <p14:tracePt t="43349" x="3346450" y="4432300"/>
          <p14:tracePt t="43366" x="3321050" y="4432300"/>
          <p14:tracePt t="43382" x="3289300" y="4425950"/>
          <p14:tracePt t="43399" x="3251200" y="4406900"/>
          <p14:tracePt t="43417" x="3238500" y="4400550"/>
          <p14:tracePt t="43432" x="3232150" y="4400550"/>
          <p14:tracePt t="43449" x="3213100" y="4394200"/>
          <p14:tracePt t="43466" x="3206750" y="4394200"/>
          <p14:tracePt t="43489" x="3200400" y="4394200"/>
          <p14:tracePt t="43505" x="3187700" y="4394200"/>
          <p14:tracePt t="43537" x="3181350" y="4394200"/>
          <p14:tracePt t="43545" x="3175000" y="4394200"/>
          <p14:tracePt t="43553" x="3168650" y="4394200"/>
          <p14:tracePt t="43566" x="3162300" y="4394200"/>
          <p14:tracePt t="43585" x="3155950" y="4394200"/>
          <p14:tracePt t="43599" x="3149600" y="4394200"/>
          <p14:tracePt t="43616" x="3143250" y="4394200"/>
          <p14:tracePt t="43657" x="3130550" y="4394200"/>
          <p14:tracePt t="43746" x="3124200" y="4394200"/>
          <p14:tracePt t="43753" x="3117850" y="4394200"/>
          <p14:tracePt t="43766" x="3111500" y="4394200"/>
          <p14:tracePt t="43782" x="3105150" y="4394200"/>
          <p14:tracePt t="43799" x="3098800" y="4394200"/>
          <p14:tracePt t="43815" x="3092450" y="4400550"/>
          <p14:tracePt t="43833" x="3086100" y="4406900"/>
          <p14:tracePt t="43865" x="3079750" y="4406900"/>
          <p14:tracePt t="43906" x="3067050" y="4406900"/>
          <p14:tracePt t="43929" x="3067050" y="4413250"/>
          <p14:tracePt t="43962" x="3054350" y="4425950"/>
          <p14:tracePt t="44010" x="3048000" y="4432300"/>
          <p14:tracePt t="44034" x="3041650" y="4438650"/>
          <p14:tracePt t="44042" x="3035300" y="4445000"/>
          <p14:tracePt t="44058" x="3028950" y="4457700"/>
          <p14:tracePt t="44066" x="3022600" y="4476750"/>
          <p14:tracePt t="44082" x="3022600" y="4483100"/>
          <p14:tracePt t="44099" x="3016250" y="4495800"/>
          <p14:tracePt t="44116" x="3016250" y="4502150"/>
          <p14:tracePt t="44138" x="3016250" y="4508500"/>
          <p14:tracePt t="44149" x="3016250" y="4521200"/>
          <p14:tracePt t="44186" x="3016250" y="4527550"/>
          <p14:tracePt t="44266" x="3016250" y="4533900"/>
          <p14:tracePt t="44274" x="3016250" y="4540250"/>
          <p14:tracePt t="44282" x="3016250" y="4552950"/>
          <p14:tracePt t="44299" x="3016250" y="4565650"/>
          <p14:tracePt t="44316" x="3016250" y="4578350"/>
          <p14:tracePt t="44332" x="3016250" y="4584700"/>
          <p14:tracePt t="44349" x="3016250" y="4591050"/>
          <p14:tracePt t="44366" x="3016250" y="4597400"/>
          <p14:tracePt t="44418" x="3022600" y="4603750"/>
          <p14:tracePt t="44434" x="3035300" y="4603750"/>
          <p14:tracePt t="44450" x="3041650" y="4610100"/>
          <p14:tracePt t="44458" x="3054350" y="4622800"/>
          <p14:tracePt t="44466" x="3067050" y="4629150"/>
          <p14:tracePt t="44482" x="3079750" y="4635500"/>
          <p14:tracePt t="44499" x="3086100" y="4635500"/>
          <p14:tracePt t="44516" x="3092450" y="4641850"/>
          <p14:tracePt t="44532" x="3111500" y="4641850"/>
          <p14:tracePt t="44549" x="3124200" y="4648200"/>
          <p14:tracePt t="44566" x="3143250" y="4654550"/>
          <p14:tracePt t="44582" x="3162300" y="4660900"/>
          <p14:tracePt t="44599" x="3175000" y="4667250"/>
          <p14:tracePt t="44616" x="3187700" y="4667250"/>
          <p14:tracePt t="44633" x="3194050" y="4667250"/>
          <p14:tracePt t="44649" x="3213100" y="4667250"/>
          <p14:tracePt t="44666" x="3225800" y="4673600"/>
          <p14:tracePt t="44682" x="3238500" y="4673600"/>
          <p14:tracePt t="44699" x="3251200" y="4679950"/>
          <p14:tracePt t="44716" x="3270250" y="4686300"/>
          <p14:tracePt t="44733" x="3282950" y="4686300"/>
          <p14:tracePt t="44749" x="3289300" y="4686300"/>
          <p14:tracePt t="44802" x="3295650" y="4686300"/>
          <p14:tracePt t="44826" x="3302000" y="4686300"/>
          <p14:tracePt t="45098" x="3308350" y="4686300"/>
          <p14:tracePt t="45106" x="3314700" y="4686300"/>
          <p14:tracePt t="45116" x="3321050" y="4686300"/>
          <p14:tracePt t="45132" x="3327400" y="4686300"/>
          <p14:tracePt t="45149" x="3333750" y="4686300"/>
          <p14:tracePt t="45170" x="3340100" y="4686300"/>
          <p14:tracePt t="45194" x="3346450" y="4686300"/>
          <p14:tracePt t="45242" x="3352800" y="4686300"/>
          <p14:tracePt t="45250" x="3359150" y="4679950"/>
          <p14:tracePt t="45266" x="3365500" y="4679950"/>
          <p14:tracePt t="45298" x="3365500" y="4673600"/>
          <p14:tracePt t="45442" x="3371850" y="4667250"/>
          <p14:tracePt t="45450" x="3371850" y="4660900"/>
          <p14:tracePt t="45506" x="3371850" y="4654550"/>
          <p14:tracePt t="45522" x="3371850" y="4648200"/>
          <p14:tracePt t="45538" x="3371850" y="4641850"/>
          <p14:tracePt t="45562" x="3371850" y="4635500"/>
          <p14:tracePt t="45570" x="3371850" y="4629150"/>
          <p14:tracePt t="45594" x="3371850" y="4610100"/>
          <p14:tracePt t="45602" x="3371850" y="4603750"/>
          <p14:tracePt t="45618" x="3371850" y="4591050"/>
          <p14:tracePt t="45633" x="3371850" y="4584700"/>
          <p14:tracePt t="45649" x="3371850" y="4578350"/>
          <p14:tracePt t="45650" x="3365500" y="4565650"/>
          <p14:tracePt t="45666" x="3359150" y="4559300"/>
          <p14:tracePt t="45683" x="3346450" y="4546600"/>
          <p14:tracePt t="45699" x="3333750" y="4546600"/>
          <p14:tracePt t="45716" x="3308350" y="4540250"/>
          <p14:tracePt t="45733" x="3295650" y="4540250"/>
          <p14:tracePt t="45749" x="3282950" y="4540250"/>
          <p14:tracePt t="45766" x="3276600" y="4540250"/>
          <p14:tracePt t="45783" x="3270250" y="4540250"/>
          <p14:tracePt t="45810" x="3263900" y="4540250"/>
          <p14:tracePt t="45834" x="3263900" y="4533900"/>
          <p14:tracePt t="45906" x="3251200" y="4533900"/>
          <p14:tracePt t="46922" x="3244850" y="4533900"/>
          <p14:tracePt t="46930" x="3238500" y="4533900"/>
          <p14:tracePt t="46938" x="3175000" y="4533900"/>
          <p14:tracePt t="46950" x="3105150" y="4533900"/>
          <p14:tracePt t="46966" x="2927350" y="4552950"/>
          <p14:tracePt t="46983" x="2730500" y="4578350"/>
          <p14:tracePt t="47000" x="2533650" y="4610100"/>
          <p14:tracePt t="47016" x="2381250" y="4654550"/>
          <p14:tracePt t="47033" x="2292350" y="4692650"/>
          <p14:tracePt t="47050" x="2235200" y="4724400"/>
          <p14:tracePt t="47066" x="2159000" y="4781550"/>
          <p14:tracePt t="47083" x="2076450" y="4832350"/>
          <p14:tracePt t="47100" x="1949450" y="4895850"/>
          <p14:tracePt t="47116" x="1822450" y="4946650"/>
          <p14:tracePt t="47133" x="1714500" y="4997450"/>
          <p14:tracePt t="47150" x="1657350" y="5035550"/>
          <p14:tracePt t="47167" x="1612900" y="5060950"/>
          <p14:tracePt t="47183" x="1581150" y="5086350"/>
          <p14:tracePt t="47200" x="1555750" y="5118100"/>
          <p14:tracePt t="47216" x="1517650" y="5156200"/>
          <p14:tracePt t="47233" x="1479550" y="5187950"/>
          <p14:tracePt t="47250" x="1466850" y="5200650"/>
          <p14:tracePt t="47251" x="1454150" y="5207000"/>
          <p14:tracePt t="47266" x="1454150" y="5219700"/>
          <p14:tracePt t="47283" x="1447800" y="5226050"/>
          <p14:tracePt t="47300" x="1447800" y="5232400"/>
          <p14:tracePt t="47316" x="1435100" y="5238750"/>
          <p14:tracePt t="47333" x="1435100" y="5245100"/>
          <p14:tracePt t="47350" x="1435100" y="5251450"/>
          <p14:tracePt t="47554" x="1435100" y="5264150"/>
          <p14:tracePt t="47578" x="1447800" y="5276850"/>
          <p14:tracePt t="47586" x="1454150" y="5276850"/>
          <p14:tracePt t="47610" x="1466850" y="5276850"/>
          <p14:tracePt t="47626" x="1473200" y="5276850"/>
          <p14:tracePt t="47634" x="1479550" y="5276850"/>
          <p14:tracePt t="47650" x="1485900" y="5276850"/>
          <p14:tracePt t="47650" x="1498600" y="5276850"/>
          <p14:tracePt t="47666" x="1530350" y="5276850"/>
          <p14:tracePt t="47683" x="1562100" y="5283200"/>
          <p14:tracePt t="47700" x="1600200" y="5289550"/>
          <p14:tracePt t="47716" x="1651000" y="5295900"/>
          <p14:tracePt t="47733" x="1701800" y="5314950"/>
          <p14:tracePt t="47750" x="1758950" y="5321300"/>
          <p14:tracePt t="47767" x="1790700" y="5321300"/>
          <p14:tracePt t="47783" x="1816100" y="5321300"/>
          <p14:tracePt t="47800" x="1835150" y="5321300"/>
          <p14:tracePt t="47816" x="1841500" y="5321300"/>
          <p14:tracePt t="47833" x="1847850" y="5321300"/>
          <p14:tracePt t="47850" x="1854200" y="5321300"/>
          <p14:tracePt t="47866" x="1860550" y="5321300"/>
          <p14:tracePt t="47883" x="1866900" y="5321300"/>
          <p14:tracePt t="47900" x="1892300" y="5314950"/>
          <p14:tracePt t="47917" x="1898650" y="5308600"/>
          <p14:tracePt t="47933" x="1924050" y="5302250"/>
          <p14:tracePt t="47950" x="1949450" y="5295900"/>
          <p14:tracePt t="47966" x="1968500" y="5295900"/>
          <p14:tracePt t="47983" x="1974850" y="5295900"/>
          <p14:tracePt t="48000" x="1987550" y="5295900"/>
          <p14:tracePt t="48016" x="2012950" y="5295900"/>
          <p14:tracePt t="48042" x="2019300" y="5295900"/>
          <p14:tracePt t="48123" x="2025650" y="5295900"/>
          <p14:tracePt t="48387" x="2038350" y="5295900"/>
          <p14:tracePt t="48434" x="2044700" y="5295900"/>
          <p14:tracePt t="48578" x="2051050" y="5295900"/>
          <p14:tracePt t="48594" x="2057400" y="5295900"/>
          <p14:tracePt t="48642" x="2063750" y="5295900"/>
          <p14:tracePt t="48691" x="2070100" y="5295900"/>
          <p14:tracePt t="48706" x="2082800" y="5295900"/>
          <p14:tracePt t="48722" x="2089150" y="5295900"/>
          <p14:tracePt t="48762" x="2095500" y="5302250"/>
          <p14:tracePt t="48795" x="2095500" y="5308600"/>
          <p14:tracePt t="48827" x="2108200" y="5308600"/>
          <p14:tracePt t="48890" x="2114550" y="5308600"/>
          <p14:tracePt t="48922" x="2120900" y="5314950"/>
          <p14:tracePt t="48947" x="2133600" y="5314950"/>
          <p14:tracePt t="48971" x="2139950" y="5314950"/>
          <p14:tracePt t="48987" x="2146300" y="5314950"/>
          <p14:tracePt t="49003" x="2152650" y="5314950"/>
          <p14:tracePt t="49035" x="2159000" y="5314950"/>
          <p14:tracePt t="49043" x="2165350" y="5321300"/>
          <p14:tracePt t="49059" x="2171700" y="5321300"/>
          <p14:tracePt t="49067" x="2171700" y="5327650"/>
          <p14:tracePt t="49083" x="2178050" y="5334000"/>
          <p14:tracePt t="49100" x="2184400" y="5334000"/>
          <p14:tracePt t="49117" x="2184400" y="5340350"/>
          <p14:tracePt t="49147" x="2190750" y="5340350"/>
          <p14:tracePt t="49179" x="2197100" y="5340350"/>
          <p14:tracePt t="49187" x="2203450" y="5340350"/>
          <p14:tracePt t="49203" x="2209800" y="5340350"/>
          <p14:tracePt t="49217" x="2216150" y="5340350"/>
          <p14:tracePt t="49234" x="2235200" y="5340350"/>
          <p14:tracePt t="49235" x="2241550" y="5340350"/>
          <p14:tracePt t="49251" x="2254250" y="5334000"/>
          <p14:tracePt t="49267" x="2260600" y="5327650"/>
          <p14:tracePt t="49284" x="2266950" y="5321300"/>
          <p14:tracePt t="49300" x="2279650" y="5321300"/>
          <p14:tracePt t="49317" x="2286000" y="5314950"/>
          <p14:tracePt t="49333" x="2286000" y="5308600"/>
          <p14:tracePt t="49350" x="2292350" y="5302250"/>
          <p14:tracePt t="49367" x="2305050" y="5295900"/>
          <p14:tracePt t="49384" x="2305050" y="5289550"/>
          <p14:tracePt t="49401" x="2305050" y="5283200"/>
          <p14:tracePt t="49427" x="2311400" y="5270500"/>
          <p14:tracePt t="49435" x="2311400" y="5264150"/>
          <p14:tracePt t="49459" x="2317750" y="5251450"/>
          <p14:tracePt t="49467" x="2317750" y="5238750"/>
          <p14:tracePt t="49483" x="2317750" y="5226050"/>
          <p14:tracePt t="49500" x="2317750" y="5207000"/>
          <p14:tracePt t="49517" x="2317750" y="5187950"/>
          <p14:tracePt t="49534" x="2317750" y="5162550"/>
          <p14:tracePt t="49550" x="2317750" y="5156200"/>
          <p14:tracePt t="49567" x="2317750" y="5137150"/>
          <p14:tracePt t="49583" x="2311400" y="5124450"/>
          <p14:tracePt t="49600" x="2305050" y="5118100"/>
          <p14:tracePt t="49617" x="2286000" y="5105400"/>
          <p14:tracePt t="49633" x="2273300" y="5092700"/>
          <p14:tracePt t="49650" x="2266950" y="5092700"/>
          <p14:tracePt t="49667" x="2254250" y="5080000"/>
          <p14:tracePt t="49683" x="2241550" y="5073650"/>
          <p14:tracePt t="49700" x="2235200" y="5073650"/>
          <p14:tracePt t="49717" x="2222500" y="5060950"/>
          <p14:tracePt t="49734" x="2216150" y="5060950"/>
          <p14:tracePt t="49750" x="2209800" y="5060950"/>
          <p14:tracePt t="49767" x="2203450" y="5060950"/>
          <p14:tracePt t="49784" x="2184400" y="5060950"/>
          <p14:tracePt t="49800" x="2178050" y="5060950"/>
          <p14:tracePt t="49817" x="2152650" y="5067300"/>
          <p14:tracePt t="49835" x="2146300" y="5073650"/>
          <p14:tracePt t="49851" x="2139950" y="5080000"/>
          <p14:tracePt t="49867" x="2133600" y="5086350"/>
          <p14:tracePt t="49899" x="2127250" y="5092700"/>
          <p14:tracePt t="49931" x="2120900" y="5099050"/>
          <p14:tracePt t="49939" x="2120900" y="5105400"/>
          <p14:tracePt t="49955" x="2120900" y="5111750"/>
          <p14:tracePt t="49979" x="2120900" y="5124450"/>
          <p14:tracePt t="50003" x="2120900" y="5130800"/>
          <p14:tracePt t="50051" x="2114550" y="5137150"/>
          <p14:tracePt t="50067" x="2108200" y="5143500"/>
          <p14:tracePt t="50075" x="2108200" y="5149850"/>
          <p14:tracePt t="50099" x="2108200" y="5156200"/>
          <p14:tracePt t="50115" x="2108200" y="5168900"/>
          <p14:tracePt t="50131" x="2108200" y="5175250"/>
          <p14:tracePt t="50171" x="2108200" y="5181600"/>
          <p14:tracePt t="50203" x="2108200" y="5187950"/>
          <p14:tracePt t="50211" x="2108200" y="5194300"/>
          <p14:tracePt t="50227" x="2108200" y="5200650"/>
          <p14:tracePt t="50235" x="2108200" y="5207000"/>
          <p14:tracePt t="50259" x="2108200" y="5226050"/>
          <p14:tracePt t="50467" x="2108200" y="5232400"/>
          <p14:tracePt t="50539" x="2114550" y="5232400"/>
          <p14:tracePt t="50579" x="2114550" y="5245100"/>
          <p14:tracePt t="50587" x="2114550" y="5251450"/>
          <p14:tracePt t="50603" x="2120900" y="5257800"/>
          <p14:tracePt t="50627" x="2120900" y="5264150"/>
          <p14:tracePt t="50900" x="2165350" y="5264150"/>
          <p14:tracePt t="50907" x="2260600" y="5264150"/>
          <p14:tracePt t="50917" x="2362200" y="5264150"/>
          <p14:tracePt t="50934" x="2514600" y="5264150"/>
          <p14:tracePt t="50951" x="2635250" y="5264150"/>
          <p14:tracePt t="50967" x="2711450" y="5264150"/>
          <p14:tracePt t="50984" x="2768600" y="5264150"/>
          <p14:tracePt t="51001" x="2800350" y="5264150"/>
          <p14:tracePt t="51017" x="2825750" y="5264150"/>
          <p14:tracePt t="51034" x="2844800" y="5264150"/>
          <p14:tracePt t="51050" x="2851150" y="5264150"/>
          <p14:tracePt t="51068" x="2863850" y="5264150"/>
          <p14:tracePt t="51107" x="2870200" y="5264150"/>
          <p14:tracePt t="51131" x="2889250" y="5264150"/>
          <p14:tracePt t="51147" x="2895600" y="5264150"/>
          <p14:tracePt t="51155" x="2901950" y="5264150"/>
          <p14:tracePt t="51168" x="2908300" y="5264150"/>
          <p14:tracePt t="51184" x="2940050" y="5264150"/>
          <p14:tracePt t="51201" x="2965450" y="5264150"/>
          <p14:tracePt t="51217" x="3003550" y="5264150"/>
          <p14:tracePt t="51234" x="3028950" y="5264150"/>
          <p14:tracePt t="51251" x="3035300" y="5264150"/>
          <p14:tracePt t="51579" x="3048000" y="5264150"/>
          <p14:tracePt t="51595" x="3054350" y="5264150"/>
          <p14:tracePt t="51635" x="3060700" y="5264150"/>
          <p14:tracePt t="51659" x="3073400" y="5264150"/>
          <p14:tracePt t="51699" x="3086100" y="5270500"/>
          <p14:tracePt t="51715" x="3092450" y="5270500"/>
          <p14:tracePt t="51723" x="3098800" y="5276850"/>
          <p14:tracePt t="51739" x="3105150" y="5276850"/>
          <p14:tracePt t="51751" x="3111500" y="5276850"/>
          <p14:tracePt t="51767" x="3130550" y="5276850"/>
          <p14:tracePt t="51784" x="3149600" y="5276850"/>
          <p14:tracePt t="51801" x="3162300" y="5276850"/>
          <p14:tracePt t="51817" x="3181350" y="5276850"/>
          <p14:tracePt t="51834" x="3194050" y="5276850"/>
          <p14:tracePt t="51851" x="3200400" y="5276850"/>
          <p14:tracePt t="51867" x="3206750" y="5276850"/>
          <p14:tracePt t="51963" x="3219450" y="5276850"/>
          <p14:tracePt t="52075" x="3232150" y="5276850"/>
          <p14:tracePt t="52852" x="3232150" y="5270500"/>
          <p14:tracePt t="52924" x="3232150" y="5264150"/>
          <p14:tracePt t="53092" x="3225800" y="5264150"/>
          <p14:tracePt t="53100" x="3187700" y="5264150"/>
          <p14:tracePt t="53108" x="3117850" y="5264150"/>
          <p14:tracePt t="53118" x="3054350" y="5264150"/>
          <p14:tracePt t="53135" x="2901950" y="5295900"/>
          <p14:tracePt t="53151" x="2743200" y="5353050"/>
          <p14:tracePt t="53168" x="2603500" y="5441950"/>
          <p14:tracePt t="53184" x="2508250" y="5492750"/>
          <p14:tracePt t="53202" x="2432050" y="5543550"/>
          <p14:tracePt t="53218" x="2355850" y="5581650"/>
          <p14:tracePt t="53235" x="2292350" y="5600700"/>
          <p14:tracePt t="53251" x="2235200" y="5638800"/>
          <p14:tracePt t="53268" x="2209800" y="5657850"/>
          <p14:tracePt t="53285" x="2190750" y="5670550"/>
          <p14:tracePt t="53301" x="2184400" y="5670550"/>
          <p14:tracePt t="53318" x="2178050" y="5676900"/>
          <p14:tracePt t="53335" x="2171700" y="5683250"/>
          <p14:tracePt t="53351" x="2152650" y="5702300"/>
          <p14:tracePt t="53368" x="2127250" y="5715000"/>
          <p14:tracePt t="53385" x="2101850" y="5734050"/>
          <p14:tracePt t="53401" x="2082800" y="5753100"/>
          <p14:tracePt t="53418" x="2044700" y="5784850"/>
          <p14:tracePt t="53435" x="2006600" y="5810250"/>
          <p14:tracePt t="53451" x="1987550" y="5822950"/>
          <p14:tracePt t="53468" x="1981200" y="5835650"/>
          <p14:tracePt t="53508" x="1981200" y="5842000"/>
          <p14:tracePt t="53524" x="1987550" y="5848350"/>
          <p14:tracePt t="53532" x="2000250" y="5848350"/>
          <p14:tracePt t="53540" x="2019300" y="5848350"/>
          <p14:tracePt t="53552" x="2044700" y="5848350"/>
          <p14:tracePt t="53568" x="2089150" y="5848350"/>
          <p14:tracePt t="53585" x="2139950" y="5848350"/>
          <p14:tracePt t="53601" x="2184400" y="5848350"/>
          <p14:tracePt t="53618" x="2209800" y="5848350"/>
          <p14:tracePt t="53635" x="2241550" y="5848350"/>
          <p14:tracePt t="53651" x="2279650" y="5848350"/>
          <p14:tracePt t="53668" x="2298700" y="5848350"/>
          <p14:tracePt t="53685" x="2324100" y="5848350"/>
          <p14:tracePt t="53701" x="2355850" y="5848350"/>
          <p14:tracePt t="53718" x="2387600" y="5848350"/>
          <p14:tracePt t="53734" x="2425700" y="5848350"/>
          <p14:tracePt t="53751" x="2463800" y="5861050"/>
          <p14:tracePt t="53768" x="2495550" y="5861050"/>
          <p14:tracePt t="53784" x="2501900" y="5867400"/>
          <p14:tracePt t="53801" x="2508250" y="5867400"/>
          <p14:tracePt t="53828" x="2520950" y="5867400"/>
          <p14:tracePt t="54092" x="2533650" y="5867400"/>
          <p14:tracePt t="54100" x="2552700" y="5867400"/>
          <p14:tracePt t="54108" x="2559050" y="5867400"/>
          <p14:tracePt t="54118" x="2578100" y="5867400"/>
          <p14:tracePt t="54134" x="2609850" y="5867400"/>
          <p14:tracePt t="54151" x="2647950" y="5867400"/>
          <p14:tracePt t="54168" x="2660650" y="5867400"/>
          <p14:tracePt t="54185" x="2667000" y="5867400"/>
          <p14:tracePt t="54228" x="2673350" y="5867400"/>
          <p14:tracePt t="54244" x="2679700" y="5867400"/>
          <p14:tracePt t="54252" x="2686050" y="5867400"/>
          <p14:tracePt t="54260" x="2692400" y="5867400"/>
          <p14:tracePt t="54276" x="2711450" y="5861050"/>
          <p14:tracePt t="54285" x="2717800" y="5861050"/>
          <p14:tracePt t="54301" x="2749550" y="5854700"/>
          <p14:tracePt t="54318" x="2800350" y="5854700"/>
          <p14:tracePt t="54334" x="2851150" y="5854700"/>
          <p14:tracePt t="54351" x="2914650" y="5867400"/>
          <p14:tracePt t="54368" x="2965450" y="5886450"/>
          <p14:tracePt t="54385" x="3003550" y="5899150"/>
          <p14:tracePt t="54401" x="3054350" y="5905500"/>
          <p14:tracePt t="54418" x="3092450" y="5905500"/>
          <p14:tracePt t="54434" x="3143250" y="5905500"/>
          <p14:tracePt t="54451" x="3181350" y="5905500"/>
          <p14:tracePt t="54468" x="3257550" y="5905500"/>
          <p14:tracePt t="54485" x="3308350" y="5905500"/>
          <p14:tracePt t="54501" x="3333750" y="5905500"/>
          <p14:tracePt t="54518" x="3352800" y="5905500"/>
          <p14:tracePt t="56220" x="3333750" y="5899150"/>
          <p14:tracePt t="56245" x="3327400" y="5892800"/>
          <p14:tracePt t="56252" x="3321050" y="5886450"/>
          <p14:tracePt t="56260" x="3314700" y="5886450"/>
          <p14:tracePt t="56269" x="3308350" y="5880100"/>
          <p14:tracePt t="56285" x="3302000" y="5873750"/>
          <p14:tracePt t="56302" x="3295650" y="5867400"/>
          <p14:tracePt t="56324" x="3289300" y="5867400"/>
          <p14:tracePt t="56348" x="3276600" y="5861050"/>
          <p14:tracePt t="56356" x="3270250" y="5854700"/>
          <p14:tracePt t="56369" x="3270250" y="5848350"/>
          <p14:tracePt t="56385" x="3251200" y="5842000"/>
          <p14:tracePt t="56402" x="3244850" y="5822950"/>
          <p14:tracePt t="56418" x="3232150" y="5816600"/>
          <p14:tracePt t="56435" x="3219450" y="5803900"/>
          <p14:tracePt t="56452" x="3206750" y="5791200"/>
          <p14:tracePt t="56469" x="3200400" y="5778500"/>
          <p14:tracePt t="56485" x="3194050" y="5772150"/>
          <p14:tracePt t="56502" x="3187700" y="5759450"/>
          <p14:tracePt t="56519" x="3181350" y="5727700"/>
          <p14:tracePt t="56536" x="3175000" y="5702300"/>
          <p14:tracePt t="56552" x="3175000" y="5676900"/>
          <p14:tracePt t="56569" x="3175000" y="5645150"/>
          <p14:tracePt t="56585" x="3175000" y="5626100"/>
          <p14:tracePt t="56602" x="3175000" y="5619750"/>
          <p14:tracePt t="56619" x="3175000" y="5600700"/>
          <p14:tracePt t="56652" x="3175000" y="5594350"/>
          <p14:tracePt t="56660" x="3175000" y="5588000"/>
          <p14:tracePt t="56669" x="3181350" y="5588000"/>
          <p14:tracePt t="56685" x="3194050" y="5588000"/>
          <p14:tracePt t="56702" x="3206750" y="5588000"/>
          <p14:tracePt t="56719" x="3213100" y="5588000"/>
          <p14:tracePt t="56735" x="3238500" y="5581650"/>
          <p14:tracePt t="56752" x="3251200" y="5581650"/>
          <p14:tracePt t="56769" x="3257550" y="5581650"/>
          <p14:tracePt t="56785" x="3263900" y="5581650"/>
          <p14:tracePt t="56802" x="3276600" y="5581650"/>
          <p14:tracePt t="56819" x="3282950" y="5581650"/>
          <p14:tracePt t="56835" x="3289300" y="5581650"/>
          <p14:tracePt t="56852" x="3314700" y="5594350"/>
          <p14:tracePt t="56852" x="3321050" y="5600700"/>
          <p14:tracePt t="56869" x="3327400" y="5607050"/>
          <p14:tracePt t="56885" x="3352800" y="5619750"/>
          <p14:tracePt t="56902" x="3359150" y="5626100"/>
          <p14:tracePt t="56925" x="3365500" y="5626100"/>
          <p14:tracePt t="56940" x="3371850" y="5626100"/>
          <p14:tracePt t="56957" x="3378200" y="5626100"/>
          <p14:tracePt t="56969" x="3390900" y="5626100"/>
          <p14:tracePt t="56985" x="3416300" y="5632450"/>
          <p14:tracePt t="57002" x="3448050" y="5651500"/>
          <p14:tracePt t="57019" x="3473450" y="5670550"/>
          <p14:tracePt t="57035" x="3498850" y="5689600"/>
          <p14:tracePt t="57052" x="3517900" y="5708650"/>
          <p14:tracePt t="57053" x="3524250" y="5715000"/>
          <p14:tracePt t="57069" x="3530600" y="5727700"/>
          <p14:tracePt t="57085" x="3536950" y="5740400"/>
          <p14:tracePt t="57102" x="3543300" y="5746750"/>
          <p14:tracePt t="57119" x="3543300" y="5753100"/>
          <p14:tracePt t="57135" x="3543300" y="5759450"/>
          <p14:tracePt t="57152" x="3543300" y="5772150"/>
          <p14:tracePt t="57169" x="3543300" y="5778500"/>
          <p14:tracePt t="57185" x="3543300" y="5784850"/>
          <p14:tracePt t="57202" x="3543300" y="5797550"/>
          <p14:tracePt t="57341" x="3543300" y="5803900"/>
          <p14:tracePt t="57501" x="3536950" y="5816600"/>
          <p14:tracePt t="57509" x="3530600" y="5816600"/>
          <p14:tracePt t="57519" x="3517900" y="5822950"/>
          <p14:tracePt t="57535" x="3467100" y="5835650"/>
          <p14:tracePt t="57552" x="3403600" y="5861050"/>
          <p14:tracePt t="57569" x="3352800" y="5861050"/>
          <p14:tracePt t="57585" x="3302000" y="5861050"/>
          <p14:tracePt t="57602" x="3270250" y="5861050"/>
          <p14:tracePt t="57619" x="3244850" y="5861050"/>
          <p14:tracePt t="57635" x="3238500" y="5861050"/>
          <p14:tracePt t="57652" x="3225800" y="5861050"/>
          <p14:tracePt t="57669" x="3168650" y="5861050"/>
          <p14:tracePt t="57685" x="3111500" y="5861050"/>
          <p14:tracePt t="57702" x="3054350" y="5861050"/>
          <p14:tracePt t="57719" x="3016250" y="5861050"/>
          <p14:tracePt t="57735" x="3003550" y="5861050"/>
          <p14:tracePt t="57752" x="2997200" y="5861050"/>
          <p14:tracePt t="57769" x="2990850" y="5861050"/>
          <p14:tracePt t="57805" x="2978150" y="5861050"/>
          <p14:tracePt t="57861" x="2971800" y="5861050"/>
          <p14:tracePt t="57877" x="2965450" y="5861050"/>
          <p14:tracePt t="57885" x="2959100" y="5861050"/>
          <p14:tracePt t="57901" x="2952750" y="5861050"/>
          <p14:tracePt t="57925" x="2946400" y="5854700"/>
          <p14:tracePt t="57941" x="2940050" y="5854700"/>
          <p14:tracePt t="57949" x="2933700" y="5848350"/>
          <p14:tracePt t="57973" x="2927350" y="5848350"/>
          <p14:tracePt t="57981" x="2921000" y="5842000"/>
          <p14:tracePt t="57997" x="2921000" y="5835650"/>
          <p14:tracePt t="58005" x="2914650" y="5829300"/>
          <p14:tracePt t="58019" x="2914650" y="5822950"/>
          <p14:tracePt t="58035" x="2908300" y="5810250"/>
          <p14:tracePt t="58052" x="2908300" y="5797550"/>
          <p14:tracePt t="58069" x="2908300" y="5784850"/>
          <p14:tracePt t="58086" x="2908300" y="5765800"/>
          <p14:tracePt t="58102" x="2908300" y="5759450"/>
          <p14:tracePt t="58119" x="2908300" y="5746750"/>
          <p14:tracePt t="58136" x="2908300" y="5740400"/>
          <p14:tracePt t="58152" x="2921000" y="5721350"/>
          <p14:tracePt t="58169" x="2933700" y="5695950"/>
          <p14:tracePt t="58186" x="2940050" y="5683250"/>
          <p14:tracePt t="58203" x="2946400" y="5670550"/>
          <p14:tracePt t="58219" x="2959100" y="5664200"/>
          <p14:tracePt t="58236" x="2959100" y="5657850"/>
          <p14:tracePt t="58253" x="2965450" y="5645150"/>
          <p14:tracePt t="58269" x="2971800" y="5632450"/>
          <p14:tracePt t="58286" x="2984500" y="5613400"/>
          <p14:tracePt t="58303" x="2990850" y="5594350"/>
          <p14:tracePt t="58319" x="2990850" y="5581650"/>
          <p14:tracePt t="58336" x="2997200" y="5568950"/>
          <p14:tracePt t="58353" x="3009900" y="5543550"/>
          <p14:tracePt t="58370" x="3016250" y="5530850"/>
          <p14:tracePt t="58386" x="3016250" y="5518150"/>
          <p14:tracePt t="58403" x="3016250" y="5492750"/>
          <p14:tracePt t="58419" x="3022600" y="5492750"/>
          <p14:tracePt t="58436" x="3022600" y="5480050"/>
          <p14:tracePt t="58453" x="3035300" y="5461000"/>
          <p14:tracePt t="58469" x="3035300" y="5454650"/>
          <p14:tracePt t="58486" x="3041650" y="5441950"/>
          <p14:tracePt t="58502" x="3041650" y="5429250"/>
          <p14:tracePt t="58519" x="3048000" y="5403850"/>
          <p14:tracePt t="58536" x="3054350" y="5378450"/>
          <p14:tracePt t="58552" x="3054350" y="5372100"/>
          <p14:tracePt t="58569" x="3060700" y="5365750"/>
          <p14:tracePt t="58645" x="3067050" y="5353050"/>
          <p14:tracePt t="58653" x="3073400" y="5346700"/>
          <p14:tracePt t="58669" x="3079750" y="5340350"/>
          <p14:tracePt t="58677" x="3079750" y="5334000"/>
          <p14:tracePt t="58686" x="3086100" y="5334000"/>
          <p14:tracePt t="58703" x="3092450" y="5327650"/>
          <p14:tracePt t="58719" x="3098800" y="5321300"/>
          <p14:tracePt t="60045" x="3092450" y="5314950"/>
          <p14:tracePt t="60053" x="3079750" y="5314950"/>
          <p14:tracePt t="60061" x="3060700" y="5314950"/>
          <p14:tracePt t="60069" x="3054350" y="5314950"/>
          <p14:tracePt t="60086" x="3028950" y="5314950"/>
          <p14:tracePt t="60102" x="3003550" y="5314950"/>
          <p14:tracePt t="60119" x="2978150" y="5314950"/>
          <p14:tracePt t="60136" x="2940050" y="5308600"/>
          <p14:tracePt t="60153" x="2882900" y="5302250"/>
          <p14:tracePt t="60170" x="2806700" y="5289550"/>
          <p14:tracePt t="60186" x="2724150" y="5283200"/>
          <p14:tracePt t="60203" x="2667000" y="5270500"/>
          <p14:tracePt t="60219" x="2609850" y="5270500"/>
          <p14:tracePt t="60236" x="2559050" y="5270500"/>
          <p14:tracePt t="60253" x="2533650" y="5270500"/>
          <p14:tracePt t="60253" x="2527300" y="5270500"/>
          <p14:tracePt t="60269" x="2508250" y="5270500"/>
          <p14:tracePt t="60286" x="2501900" y="5270500"/>
          <p14:tracePt t="60303" x="2495550" y="5270500"/>
          <p14:tracePt t="60341" x="2489200" y="5264150"/>
          <p14:tracePt t="60581" x="2482850" y="5264150"/>
          <p14:tracePt t="60589" x="2476500" y="5264150"/>
          <p14:tracePt t="60717" x="2470150" y="5264150"/>
          <p14:tracePt t="60733" x="2457450" y="5264150"/>
          <p14:tracePt t="60765" x="2451100" y="5264150"/>
          <p14:tracePt t="60781" x="2444750" y="5264150"/>
          <p14:tracePt t="60789" x="2438400" y="5264150"/>
          <p14:tracePt t="60803" x="2432050" y="5264150"/>
          <p14:tracePt t="60819" x="2406650" y="5251450"/>
          <p14:tracePt t="60836" x="2374900" y="5226050"/>
          <p14:tracePt t="60837" x="2336800" y="5200650"/>
          <p14:tracePt t="60853" x="2324100" y="5187950"/>
          <p14:tracePt t="60870" x="2178050" y="5099050"/>
          <p14:tracePt t="60886" x="2114550" y="5073650"/>
          <p14:tracePt t="60903" x="2051050" y="5048250"/>
          <p14:tracePt t="60919" x="1955800" y="4991100"/>
          <p14:tracePt t="60936" x="1873250" y="4953000"/>
          <p14:tracePt t="60953" x="1822450" y="4927600"/>
          <p14:tracePt t="60970" x="1784350" y="4908550"/>
          <p14:tracePt t="60986" x="1746250" y="4883150"/>
          <p14:tracePt t="61003" x="1714500" y="4857750"/>
          <p14:tracePt t="61020" x="1689100" y="4845050"/>
          <p14:tracePt t="61036" x="1657350" y="4826000"/>
          <p14:tracePt t="61038" x="1644650" y="4826000"/>
          <p14:tracePt t="61053" x="1638300" y="4819650"/>
          <p14:tracePt t="61070" x="1600200" y="4794250"/>
          <p14:tracePt t="61086" x="1587500" y="4787900"/>
          <p14:tracePt t="61103" x="1568450" y="4775200"/>
          <p14:tracePt t="61119" x="1555750" y="4762500"/>
          <p14:tracePt t="61136" x="1543050" y="4756150"/>
          <p14:tracePt t="61153" x="1536700" y="4743450"/>
          <p14:tracePt t="61390" x="1530350" y="4743450"/>
          <p14:tracePt t="61526" x="1543050" y="4743450"/>
          <p14:tracePt t="61534" x="1593850" y="4737100"/>
          <p14:tracePt t="61542" x="1657350" y="4711700"/>
          <p14:tracePt t="61553" x="1733550" y="4699000"/>
          <p14:tracePt t="61570" x="1885950" y="4673600"/>
          <p14:tracePt t="61586" x="1974850" y="4667250"/>
          <p14:tracePt t="61603" x="2025650" y="4660900"/>
          <p14:tracePt t="61620" x="2032000" y="4660900"/>
          <p14:tracePt t="61870" x="2051050" y="4660900"/>
          <p14:tracePt t="61878" x="2082800" y="4660900"/>
          <p14:tracePt t="61886" x="2139950" y="4660900"/>
          <p14:tracePt t="61903" x="2266950" y="4660900"/>
          <p14:tracePt t="61920" x="2482850" y="4660900"/>
          <p14:tracePt t="61936" x="2825750" y="4660900"/>
          <p14:tracePt t="61953" x="3200400" y="4660900"/>
          <p14:tracePt t="61970" x="3511550" y="4660900"/>
          <p14:tracePt t="61986" x="3721100" y="4660900"/>
          <p14:tracePt t="62003" x="3860800" y="4660900"/>
          <p14:tracePt t="62020" x="3956050" y="4660900"/>
          <p14:tracePt t="62036" x="3987800" y="4660900"/>
          <p14:tracePt t="62070" x="3994150" y="4660900"/>
          <p14:tracePt t="62078" x="4000500" y="4660900"/>
          <p14:tracePt t="62086" x="4006850" y="4667250"/>
          <p14:tracePt t="62103" x="4019550" y="4679950"/>
          <p14:tracePt t="62120" x="4044950" y="4705350"/>
          <p14:tracePt t="62136" x="4102100" y="4743450"/>
          <p14:tracePt t="62153" x="4203700" y="4819650"/>
          <p14:tracePt t="62170" x="4362450" y="4889500"/>
          <p14:tracePt t="62186" x="4546600" y="4959350"/>
          <p14:tracePt t="62203" x="4749800" y="5022850"/>
          <p14:tracePt t="62220" x="4927600" y="5067300"/>
          <p14:tracePt t="62236" x="5048250" y="5086350"/>
          <p14:tracePt t="62253" x="5054600" y="5086350"/>
          <p14:tracePt t="62534" x="5060950" y="5086350"/>
          <p14:tracePt t="62542" x="5067300" y="5086350"/>
          <p14:tracePt t="62566" x="5080000" y="5080000"/>
          <p14:tracePt t="62574" x="5099050" y="5067300"/>
          <p14:tracePt t="62586" x="5130800" y="5048250"/>
          <p14:tracePt t="62603" x="5162550" y="5041900"/>
          <p14:tracePt t="62620" x="5181600" y="5041900"/>
          <p14:tracePt t="62636" x="5207000" y="5022850"/>
          <p14:tracePt t="62653" x="5213350" y="5016500"/>
          <p14:tracePt t="62670" x="5226050" y="5016500"/>
          <p14:tracePt t="62686" x="5238750" y="5010150"/>
          <p14:tracePt t="62703" x="5245100" y="5003800"/>
          <p14:tracePt t="62720" x="5245100" y="4997450"/>
          <p14:tracePt t="62736" x="5251450" y="4997450"/>
          <p14:tracePt t="62753" x="5257800" y="49911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idx="1"/>
          </p:nvPr>
        </p:nvSpPr>
        <p:spPr>
          <a:xfrm>
            <a:off x="1225724" y="1296176"/>
            <a:ext cx="7837487" cy="2016199"/>
          </a:xfrm>
        </p:spPr>
        <p:txBody>
          <a:bodyPr/>
          <a:lstStyle/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b="1" dirty="0" smtClean="0">
                <a:solidFill>
                  <a:schemeClr val="hlink"/>
                </a:solidFill>
                <a:sym typeface="Symbol" panose="05050102010706020507" pitchFamily="18" charset="2"/>
              </a:rPr>
              <a:t>3. </a:t>
            </a:r>
            <a:r>
              <a:rPr lang="zh-CN" altLang="en-US" b="1" dirty="0" smtClean="0">
                <a:solidFill>
                  <a:schemeClr val="hlink"/>
                </a:solidFill>
                <a:sym typeface="Symbol" panose="05050102010706020507" pitchFamily="18" charset="2"/>
              </a:rPr>
              <a:t>对化学发光反应的要求</a:t>
            </a:r>
          </a:p>
          <a:p>
            <a:pPr eaLnBrk="1" hangingPunct="1">
              <a:lnSpc>
                <a:spcPct val="130000"/>
              </a:lnSpc>
            </a:pPr>
            <a:r>
              <a:rPr kumimoji="1" lang="zh-CN" altLang="en-US" b="1" dirty="0" smtClean="0">
                <a:solidFill>
                  <a:srgbClr val="0000CC"/>
                </a:solidFill>
                <a:sym typeface="Symbol" panose="05050102010706020507" pitchFamily="18" charset="2"/>
              </a:rPr>
              <a:t>反应必须提供足够的能量；多为氧化还原反应</a:t>
            </a:r>
            <a:endParaRPr kumimoji="1" lang="zh-CN" altLang="zh-CN" b="1" dirty="0" smtClean="0">
              <a:solidFill>
                <a:srgbClr val="0000CC"/>
              </a:solidFill>
              <a:sym typeface="Symbol" panose="05050102010706020507" pitchFamily="18" charset="2"/>
            </a:endParaRPr>
          </a:p>
          <a:p>
            <a:pPr eaLnBrk="1" hangingPunct="1">
              <a:lnSpc>
                <a:spcPct val="130000"/>
              </a:lnSpc>
            </a:pPr>
            <a:r>
              <a:rPr kumimoji="1" lang="zh-CN" altLang="en-US" b="1" dirty="0" smtClean="0">
                <a:sym typeface="Symbol" panose="05050102010706020507" pitchFamily="18" charset="2"/>
              </a:rPr>
              <a:t>吸收了化学能的分子，必须能释放出光子转移能量</a:t>
            </a:r>
            <a:r>
              <a:rPr kumimoji="1" lang="zh-CN" altLang="en-US" sz="2800" dirty="0" smtClean="0">
                <a:sym typeface="Symbol" panose="05050102010706020507" pitchFamily="18" charset="2"/>
              </a:rPr>
              <a:t> </a:t>
            </a:r>
          </a:p>
        </p:txBody>
      </p:sp>
      <p:sp>
        <p:nvSpPr>
          <p:cNvPr id="48131" name="Text Box 9"/>
          <p:cNvSpPr txBox="1">
            <a:spLocks noChangeArrowheads="1"/>
          </p:cNvSpPr>
          <p:nvPr/>
        </p:nvSpPr>
        <p:spPr bwMode="auto">
          <a:xfrm>
            <a:off x="327025" y="3312375"/>
            <a:ext cx="80597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dirty="0">
                <a:solidFill>
                  <a:schemeClr val="folHlink"/>
                </a:solidFill>
                <a:latin typeface="Tahoma" panose="020B0604030504040204" pitchFamily="34" charset="0"/>
              </a:rPr>
              <a:t>常用的发光体系：鲁米诺及其衍生物、光泽精、洛粉碱等</a:t>
            </a:r>
          </a:p>
        </p:txBody>
      </p:sp>
      <p:pic>
        <p:nvPicPr>
          <p:cNvPr id="48132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25" y="4033093"/>
            <a:ext cx="7621588" cy="211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7359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88" x="5276850" y="4984750"/>
          <p14:tracePt t="810" x="5314950" y="4953000"/>
          <p14:tracePt t="832" x="5327650" y="4940300"/>
          <p14:tracePt t="892" x="5334000" y="4933950"/>
          <p14:tracePt t="913" x="5353050" y="4933950"/>
          <p14:tracePt t="1164" x="5340350" y="4914900"/>
          <p14:tracePt t="1187" x="5251450" y="4876800"/>
          <p14:tracePt t="1188" x="5207000" y="4851400"/>
          <p14:tracePt t="1202" x="5168900" y="4832350"/>
          <p14:tracePt t="1214" x="5118100" y="4775200"/>
          <p14:tracePt t="1228" x="5092700" y="4724400"/>
          <p14:tracePt t="1244" x="4991100" y="4540250"/>
          <p14:tracePt t="1261" x="4927600" y="4387850"/>
          <p14:tracePt t="1278" x="4857750" y="4229100"/>
          <p14:tracePt t="1294" x="4800600" y="4070350"/>
          <p14:tracePt t="1311" x="4737100" y="3924300"/>
          <p14:tracePt t="1328" x="4692650" y="3816350"/>
          <p14:tracePt t="1344" x="4641850" y="3702050"/>
          <p14:tracePt t="1361" x="4610100" y="3632200"/>
          <p14:tracePt t="1378" x="4578350" y="3575050"/>
          <p14:tracePt t="1394" x="4559300" y="3556000"/>
          <p14:tracePt t="1411" x="4546600" y="3543300"/>
          <p14:tracePt t="1428" x="4533900" y="3536950"/>
          <p14:tracePt t="4301" x="4527550" y="3530600"/>
          <p14:tracePt t="4309" x="4508500" y="3524250"/>
          <p14:tracePt t="4317" x="4483100" y="3524250"/>
          <p14:tracePt t="4329" x="4451350" y="3517900"/>
          <p14:tracePt t="4345" x="4368800" y="3492500"/>
          <p14:tracePt t="4362" x="4260850" y="3454400"/>
          <p14:tracePt t="4379" x="4140200" y="3403600"/>
          <p14:tracePt t="4395" x="3956050" y="3321050"/>
          <p14:tracePt t="4412" x="3771900" y="3213100"/>
          <p14:tracePt t="4429" x="3651250" y="3124200"/>
          <p14:tracePt t="4429" x="3613150" y="3105150"/>
          <p14:tracePt t="4446" x="3581400" y="3060700"/>
          <p14:tracePt t="4462" x="3581400" y="3041650"/>
          <p14:tracePt t="4479" x="3581400" y="3028950"/>
          <p14:tracePt t="4495" x="3575050" y="3016250"/>
          <p14:tracePt t="4512" x="3543300" y="2984500"/>
          <p14:tracePt t="4529" x="3486150" y="2978150"/>
          <p14:tracePt t="4545" x="3416300" y="2952750"/>
          <p14:tracePt t="4562" x="3308350" y="2952750"/>
          <p14:tracePt t="4579" x="3251200" y="2952750"/>
          <p14:tracePt t="4595" x="3225800" y="2952750"/>
          <p14:tracePt t="4861" x="3200400" y="2940050"/>
          <p14:tracePt t="4869" x="3168650" y="2901950"/>
          <p14:tracePt t="4879" x="3155950" y="2876550"/>
          <p14:tracePt t="4896" x="3117850" y="2813050"/>
          <p14:tracePt t="4912" x="3092450" y="2749550"/>
          <p14:tracePt t="4929" x="3067050" y="2717800"/>
          <p14:tracePt t="4945" x="3054350" y="2686050"/>
          <p14:tracePt t="4963" x="3041650" y="2673350"/>
          <p14:tracePt t="4979" x="3028950" y="2654300"/>
          <p14:tracePt t="4995" x="3016250" y="2641600"/>
          <p14:tracePt t="5013" x="3003550" y="2616200"/>
          <p14:tracePt t="5013" x="2990850" y="2603500"/>
          <p14:tracePt t="5029" x="2984500" y="2597150"/>
          <p14:tracePt t="5046" x="2978150" y="2552700"/>
          <p14:tracePt t="5062" x="2971800" y="2527300"/>
          <p14:tracePt t="5079" x="2952750" y="2495550"/>
          <p14:tracePt t="5096" x="2933700" y="2457450"/>
          <p14:tracePt t="5112" x="2921000" y="2432050"/>
          <p14:tracePt t="5130" x="2908300" y="2419350"/>
          <p14:tracePt t="5146" x="2901950" y="2406650"/>
          <p14:tracePt t="5163" x="2895600" y="2400300"/>
          <p14:tracePt t="5179" x="2889250" y="2400300"/>
          <p14:tracePt t="5196" x="2876550" y="2374900"/>
          <p14:tracePt t="5213" x="2870200" y="2349500"/>
          <p14:tracePt t="5229" x="2870200" y="2343150"/>
          <p14:tracePt t="5229" x="2870200" y="2330450"/>
          <p14:tracePt t="5253" x="2870200" y="2324100"/>
          <p14:tracePt t="5301" x="2870200" y="2317750"/>
          <p14:tracePt t="8582" x="2851150" y="2311400"/>
          <p14:tracePt t="8590" x="2844800" y="2311400"/>
          <p14:tracePt t="8598" x="2819400" y="2311400"/>
          <p14:tracePt t="8613" x="2794000" y="2311400"/>
          <p14:tracePt t="8629" x="2755900" y="2311400"/>
          <p14:tracePt t="8647" x="2698750" y="2311400"/>
          <p14:tracePt t="8663" x="2686050" y="2311400"/>
          <p14:tracePt t="8679" x="2673350" y="2311400"/>
          <p14:tracePt t="8696" x="2654300" y="2311400"/>
          <p14:tracePt t="8713" x="2647950" y="2311400"/>
          <p14:tracePt t="8729" x="2622550" y="2311400"/>
          <p14:tracePt t="8746" x="2597150" y="2311400"/>
          <p14:tracePt t="8763" x="2565400" y="2311400"/>
          <p14:tracePt t="8779" x="2540000" y="2311400"/>
          <p14:tracePt t="8796" x="2520950" y="2311400"/>
          <p14:tracePt t="8813" x="2514600" y="2311400"/>
          <p14:tracePt t="8830" x="2501900" y="2311400"/>
          <p14:tracePt t="8846" x="2489200" y="2311400"/>
          <p14:tracePt t="8863" x="2470150" y="2311400"/>
          <p14:tracePt t="8880" x="2419350" y="2311400"/>
          <p14:tracePt t="8896" x="2343150" y="2311400"/>
          <p14:tracePt t="8913" x="2254250" y="2311400"/>
          <p14:tracePt t="8930" x="2152650" y="2330450"/>
          <p14:tracePt t="8946" x="2076450" y="2336800"/>
          <p14:tracePt t="8963" x="2025650" y="2336800"/>
          <p14:tracePt t="9215" x="2012950" y="2336800"/>
          <p14:tracePt t="9246" x="2006600" y="2324100"/>
          <p14:tracePt t="9254" x="2006600" y="2317750"/>
          <p14:tracePt t="9264" x="2000250" y="2317750"/>
          <p14:tracePt t="9280" x="1993900" y="2305050"/>
          <p14:tracePt t="9350" x="1993900" y="2292350"/>
          <p14:tracePt t="9390" x="1993900" y="2286000"/>
          <p14:tracePt t="9462" x="1993900" y="2279650"/>
          <p14:tracePt t="9470" x="1993900" y="2273300"/>
          <p14:tracePt t="9486" x="1993900" y="2266950"/>
          <p14:tracePt t="9502" x="2000250" y="2260600"/>
          <p14:tracePt t="9518" x="2006600" y="2254250"/>
          <p14:tracePt t="9574" x="2012950" y="2254250"/>
          <p14:tracePt t="9582" x="2025650" y="2241550"/>
          <p14:tracePt t="9598" x="2032000" y="2235200"/>
          <p14:tracePt t="9607" x="2038350" y="2235200"/>
          <p14:tracePt t="9614" x="2044700" y="2235200"/>
          <p14:tracePt t="9630" x="2063750" y="2228850"/>
          <p14:tracePt t="9647" x="2070100" y="2228850"/>
          <p14:tracePt t="9990" x="2082800" y="2228850"/>
          <p14:tracePt t="9998" x="2089150" y="2228850"/>
          <p14:tracePt t="10007" x="2108200" y="2228850"/>
          <p14:tracePt t="10023" x="2120900" y="2228850"/>
          <p14:tracePt t="10032" x="2127250" y="2228850"/>
          <p14:tracePt t="10047" x="2146300" y="2228850"/>
          <p14:tracePt t="10063" x="2159000" y="2228850"/>
          <p14:tracePt t="10080" x="2178050" y="2228850"/>
          <p14:tracePt t="10097" x="2209800" y="2228850"/>
          <p14:tracePt t="10114" x="2247900" y="2228850"/>
          <p14:tracePt t="10130" x="2305050" y="2228850"/>
          <p14:tracePt t="10147" x="2374900" y="2228850"/>
          <p14:tracePt t="10164" x="2438400" y="2228850"/>
          <p14:tracePt t="10180" x="2495550" y="2228850"/>
          <p14:tracePt t="10197" x="2540000" y="2228850"/>
          <p14:tracePt t="10214" x="2565400" y="2228850"/>
          <p14:tracePt t="10215" x="2590800" y="2228850"/>
          <p14:tracePt t="10230" x="2616200" y="2228850"/>
          <p14:tracePt t="10231" x="2622550" y="2228850"/>
          <p14:tracePt t="10247" x="2667000" y="2228850"/>
          <p14:tracePt t="10264" x="2705100" y="2228850"/>
          <p14:tracePt t="10280" x="2749550" y="2228850"/>
          <p14:tracePt t="10297" x="2787650" y="2228850"/>
          <p14:tracePt t="10313" x="2832100" y="2228850"/>
          <p14:tracePt t="10330" x="2889250" y="2228850"/>
          <p14:tracePt t="10347" x="2914650" y="2228850"/>
          <p14:tracePt t="10364" x="2933700" y="2228850"/>
          <p14:tracePt t="10380" x="2946400" y="2228850"/>
          <p14:tracePt t="10396" x="2952750" y="2228850"/>
          <p14:tracePt t="10413" x="2959100" y="2228850"/>
          <p14:tracePt t="10430" x="2971800" y="2228850"/>
          <p14:tracePt t="10446" x="2984500" y="2222500"/>
          <p14:tracePt t="10479" x="2990850" y="2222500"/>
          <p14:tracePt t="10487" x="2997200" y="2222500"/>
          <p14:tracePt t="10497" x="3003550" y="2216150"/>
          <p14:tracePt t="10911" x="3009900" y="2216150"/>
          <p14:tracePt t="10919" x="3022600" y="2216150"/>
          <p14:tracePt t="10930" x="3041650" y="2216150"/>
          <p14:tracePt t="10947" x="3073400" y="2216150"/>
          <p14:tracePt t="10963" x="3098800" y="2216150"/>
          <p14:tracePt t="10980" x="3124200" y="2216150"/>
          <p14:tracePt t="10997" x="3143250" y="2216150"/>
          <p14:tracePt t="11013" x="3149600" y="2216150"/>
          <p14:tracePt t="11030" x="3155950" y="2216150"/>
          <p14:tracePt t="11047" x="3175000" y="2216150"/>
          <p14:tracePt t="11063" x="3200400" y="2216150"/>
          <p14:tracePt t="11080" x="3219450" y="2209800"/>
          <p14:tracePt t="11097" x="3257550" y="2203450"/>
          <p14:tracePt t="11113" x="3282950" y="2203450"/>
          <p14:tracePt t="11130" x="3314700" y="2203450"/>
          <p14:tracePt t="11148" x="3340100" y="2203450"/>
          <p14:tracePt t="11163" x="3346450" y="2203450"/>
          <p14:tracePt t="11180" x="3359150" y="2203450"/>
          <p14:tracePt t="11207" x="3365500" y="2203450"/>
          <p14:tracePt t="11223" x="3371850" y="2203450"/>
          <p14:tracePt t="11239" x="3378200" y="2203450"/>
          <p14:tracePt t="11255" x="3384550" y="2203450"/>
          <p14:tracePt t="11263" x="3390900" y="2203450"/>
          <p14:tracePt t="11280" x="3409950" y="2203450"/>
          <p14:tracePt t="11297" x="3435350" y="2203450"/>
          <p14:tracePt t="11313" x="3467100" y="2203450"/>
          <p14:tracePt t="11330" x="3492500" y="2203450"/>
          <p14:tracePt t="11347" x="3524250" y="2203450"/>
          <p14:tracePt t="11364" x="3549650" y="2203450"/>
          <p14:tracePt t="11381" x="3568700" y="2203450"/>
          <p14:tracePt t="11397" x="3581400" y="2203450"/>
          <p14:tracePt t="11415" x="3594100" y="2203450"/>
          <p14:tracePt t="11430" x="3600450" y="2203450"/>
          <p14:tracePt t="11463" x="3606800" y="2203450"/>
          <p14:tracePt t="11479" x="3619500" y="2203450"/>
          <p14:tracePt t="11495" x="3625850" y="2203450"/>
          <p14:tracePt t="11503" x="3632200" y="2203450"/>
          <p14:tracePt t="11513" x="3657600" y="2190750"/>
          <p14:tracePt t="11530" x="3670300" y="2190750"/>
          <p14:tracePt t="11547" x="3689350" y="2190750"/>
          <p14:tracePt t="11564" x="3708400" y="2190750"/>
          <p14:tracePt t="11580" x="3727450" y="2190750"/>
          <p14:tracePt t="11597" x="3746500" y="2190750"/>
          <p14:tracePt t="11614" x="3765550" y="2190750"/>
          <p14:tracePt t="11630" x="3784600" y="2190750"/>
          <p14:tracePt t="11655" x="3797300" y="2190750"/>
          <p14:tracePt t="11671" x="3803650" y="2190750"/>
          <p14:tracePt t="11687" x="3810000" y="2190750"/>
          <p14:tracePt t="11697" x="3822700" y="2190750"/>
          <p14:tracePt t="11714" x="3829050" y="2190750"/>
          <p14:tracePt t="11730" x="3854450" y="2190750"/>
          <p14:tracePt t="11747" x="3860800" y="2190750"/>
          <p14:tracePt t="11764" x="3873500" y="2190750"/>
          <p14:tracePt t="11780" x="3886200" y="2190750"/>
          <p14:tracePt t="11797" x="3905250" y="2190750"/>
          <p14:tracePt t="11814" x="3924300" y="2197100"/>
          <p14:tracePt t="11830" x="3962400" y="2197100"/>
          <p14:tracePt t="11831" x="3987800" y="2203450"/>
          <p14:tracePt t="11847" x="4013200" y="2209800"/>
          <p14:tracePt t="11864" x="4044950" y="2216150"/>
          <p14:tracePt t="11880" x="4083050" y="2216150"/>
          <p14:tracePt t="11897" x="4121150" y="2216150"/>
          <p14:tracePt t="11914" x="4152900" y="2216150"/>
          <p14:tracePt t="11930" x="4184650" y="2216150"/>
          <p14:tracePt t="11947" x="4222750" y="2222500"/>
          <p14:tracePt t="11964" x="4254500" y="2222500"/>
          <p14:tracePt t="11980" x="4311650" y="2228850"/>
          <p14:tracePt t="11997" x="4349750" y="2241550"/>
          <p14:tracePt t="12014" x="4375150" y="2241550"/>
          <p14:tracePt t="12079" x="4381500" y="2247900"/>
          <p14:tracePt t="13343" x="4394200" y="2247900"/>
          <p14:tracePt t="13359" x="4400550" y="2247900"/>
          <p14:tracePt t="13367" x="4413250" y="2247900"/>
          <p14:tracePt t="13383" x="4425950" y="2254250"/>
          <p14:tracePt t="13399" x="4445000" y="2254250"/>
          <p14:tracePt t="13414" x="4470400" y="2254250"/>
          <p14:tracePt t="13431" x="4514850" y="2254250"/>
          <p14:tracePt t="13431" x="4527550" y="2254250"/>
          <p14:tracePt t="13447" x="4559300" y="2254250"/>
          <p14:tracePt t="13464" x="4591050" y="2266950"/>
          <p14:tracePt t="13481" x="4603750" y="2279650"/>
          <p14:tracePt t="13497" x="4654550" y="2286000"/>
          <p14:tracePt t="13514" x="4660900" y="2286000"/>
          <p14:tracePt t="13760" x="4686300" y="2286000"/>
          <p14:tracePt t="13767" x="4705350" y="2286000"/>
          <p14:tracePt t="13781" x="4730750" y="2286000"/>
          <p14:tracePt t="13797" x="4775200" y="2286000"/>
          <p14:tracePt t="13814" x="4845050" y="2311400"/>
          <p14:tracePt t="13831" x="4921250" y="2317750"/>
          <p14:tracePt t="13831" x="4946650" y="2317750"/>
          <p14:tracePt t="13847" x="5016500" y="2324100"/>
          <p14:tracePt t="13864" x="5086350" y="2336800"/>
          <p14:tracePt t="13881" x="5168900" y="2349500"/>
          <p14:tracePt t="13897" x="5264150" y="2349500"/>
          <p14:tracePt t="13914" x="5314950" y="2349500"/>
          <p14:tracePt t="13931" x="5365750" y="2349500"/>
          <p14:tracePt t="13947" x="5391150" y="2349500"/>
          <p14:tracePt t="13964" x="5416550" y="2349500"/>
          <p14:tracePt t="13981" x="5441950" y="2343150"/>
          <p14:tracePt t="13997" x="5473700" y="2343150"/>
          <p14:tracePt t="14014" x="5486400" y="2336800"/>
          <p14:tracePt t="14031" x="5505450" y="2330450"/>
          <p14:tracePt t="14031" x="5518150" y="2317750"/>
          <p14:tracePt t="14047" x="5524500" y="2311400"/>
          <p14:tracePt t="14064" x="5537200" y="2305050"/>
          <p14:tracePt t="14087" x="5556250" y="2305050"/>
          <p14:tracePt t="14103" x="5562600" y="2305050"/>
          <p14:tracePt t="14114" x="5588000" y="2298700"/>
          <p14:tracePt t="14131" x="5607050" y="2292350"/>
          <p14:tracePt t="14148" x="5638800" y="2279650"/>
          <p14:tracePt t="14165" x="5664200" y="2273300"/>
          <p14:tracePt t="14181" x="5683250" y="2266950"/>
          <p14:tracePt t="14198" x="5702300" y="2260600"/>
          <p14:tracePt t="14214" x="5715000" y="2254250"/>
          <p14:tracePt t="14215" x="5721350" y="2254250"/>
          <p14:tracePt t="14231" x="5753100" y="2247900"/>
          <p14:tracePt t="14248" x="5772150" y="2247900"/>
          <p14:tracePt t="14264" x="5803900" y="2247900"/>
          <p14:tracePt t="14281" x="5822950" y="2247900"/>
          <p14:tracePt t="14298" x="5848350" y="2247900"/>
          <p14:tracePt t="14314" x="5886450" y="2247900"/>
          <p14:tracePt t="14331" x="5918200" y="2247900"/>
          <p14:tracePt t="14348" x="5969000" y="2247900"/>
          <p14:tracePt t="14364" x="6000750" y="2247900"/>
          <p14:tracePt t="14381" x="6038850" y="2247900"/>
          <p14:tracePt t="14398" x="6064250" y="2247900"/>
          <p14:tracePt t="14414" x="6108700" y="2247900"/>
          <p14:tracePt t="14431" x="6146800" y="2247900"/>
          <p14:tracePt t="14599" x="6159500" y="2247900"/>
          <p14:tracePt t="14607" x="6165850" y="2247900"/>
          <p14:tracePt t="14623" x="6172200" y="2247900"/>
          <p14:tracePt t="14631" x="6184900" y="2247900"/>
          <p14:tracePt t="14648" x="6197600" y="2247900"/>
          <p14:tracePt t="14664" x="6216650" y="2247900"/>
          <p14:tracePt t="14681" x="6235700" y="2247900"/>
          <p14:tracePt t="14697" x="6254750" y="2247900"/>
          <p14:tracePt t="14714" x="6273800" y="2247900"/>
          <p14:tracePt t="14731" x="6299200" y="2247900"/>
          <p14:tracePt t="14748" x="6356350" y="2247900"/>
          <p14:tracePt t="14764" x="6413500" y="2247900"/>
          <p14:tracePt t="14781" x="6470650" y="2247900"/>
          <p14:tracePt t="14798" x="6540500" y="2247900"/>
          <p14:tracePt t="14815" x="6578600" y="2247900"/>
          <p14:tracePt t="14815" x="6604000" y="2247900"/>
          <p14:tracePt t="14831" x="6616700" y="2247900"/>
          <p14:tracePt t="14848" x="6654800" y="2247900"/>
          <p14:tracePt t="14864" x="6661150" y="2247900"/>
          <p14:tracePt t="14881" x="6680200" y="2247900"/>
          <p14:tracePt t="14897" x="6692900" y="2260600"/>
          <p14:tracePt t="14914" x="6718300" y="2266950"/>
          <p14:tracePt t="14931" x="6743700" y="2266950"/>
          <p14:tracePt t="14947" x="6781800" y="2273300"/>
          <p14:tracePt t="14964" x="6826250" y="2279650"/>
          <p14:tracePt t="14981" x="6896100" y="2292350"/>
          <p14:tracePt t="14998" x="6965950" y="2292350"/>
          <p14:tracePt t="15014" x="7029450" y="2292350"/>
          <p14:tracePt t="15031" x="7099300" y="2292350"/>
          <p14:tracePt t="15031" x="7124700" y="2292350"/>
          <p14:tracePt t="15048" x="7169150" y="2292350"/>
          <p14:tracePt t="15064" x="7200900" y="2292350"/>
          <p14:tracePt t="15081" x="7219950" y="2292350"/>
          <p14:tracePt t="15098" x="7226300" y="2292350"/>
          <p14:tracePt t="16128" x="7226300" y="2305050"/>
          <p14:tracePt t="16136" x="7181850" y="2311400"/>
          <p14:tracePt t="16148" x="7092950" y="2330450"/>
          <p14:tracePt t="16165" x="6908800" y="2374900"/>
          <p14:tracePt t="16181" x="6718300" y="2425700"/>
          <p14:tracePt t="16198" x="6496050" y="2482850"/>
          <p14:tracePt t="16215" x="6197600" y="2533650"/>
          <p14:tracePt t="16231" x="5886450" y="2578100"/>
          <p14:tracePt t="16232" x="5740400" y="2597150"/>
          <p14:tracePt t="16248" x="5511800" y="2635250"/>
          <p14:tracePt t="16265" x="5391150" y="2679700"/>
          <p14:tracePt t="16281" x="5289550" y="2730500"/>
          <p14:tracePt t="16298" x="5257800" y="2743200"/>
          <p14:tracePt t="16315" x="5238750" y="2743200"/>
          <p14:tracePt t="16512" x="5232400" y="2743200"/>
          <p14:tracePt t="16520" x="5194300" y="2736850"/>
          <p14:tracePt t="16531" x="5162550" y="2730500"/>
          <p14:tracePt t="16548" x="5124450" y="2711450"/>
          <p14:tracePt t="16565" x="5073650" y="2711450"/>
          <p14:tracePt t="16581" x="4997450" y="2711450"/>
          <p14:tracePt t="16598" x="4870450" y="2711450"/>
          <p14:tracePt t="16615" x="4641850" y="2711450"/>
          <p14:tracePt t="16632" x="4260850" y="2711450"/>
          <p14:tracePt t="16632" x="4038600" y="2711450"/>
          <p14:tracePt t="16648" x="3543300" y="2743200"/>
          <p14:tracePt t="16665" x="3251200" y="2800350"/>
          <p14:tracePt t="16681" x="3035300" y="2832100"/>
          <p14:tracePt t="16698" x="2927350" y="2882900"/>
          <p14:tracePt t="16715" x="2832100" y="2933700"/>
          <p14:tracePt t="16731" x="2724150" y="2971800"/>
          <p14:tracePt t="16748" x="2590800" y="3016250"/>
          <p14:tracePt t="16765" x="2444750" y="3048000"/>
          <p14:tracePt t="16782" x="2292350" y="3073400"/>
          <p14:tracePt t="16798" x="2178050" y="3079750"/>
          <p14:tracePt t="16815" x="2108200" y="3092450"/>
          <p14:tracePt t="16832" x="2082800" y="3092450"/>
          <p14:tracePt t="16832" x="2076450" y="3092450"/>
          <p14:tracePt t="16848" x="2070100" y="3105150"/>
          <p14:tracePt t="16865" x="2051050" y="3111500"/>
          <p14:tracePt t="17032" x="2051050" y="3105150"/>
          <p14:tracePt t="17056" x="2051050" y="3092450"/>
          <p14:tracePt t="17064" x="2051050" y="3086100"/>
          <p14:tracePt t="17072" x="2057400" y="3079750"/>
          <p14:tracePt t="17088" x="2057400" y="3067050"/>
          <p14:tracePt t="17104" x="2057400" y="3060700"/>
          <p14:tracePt t="17136" x="2057400" y="3054350"/>
          <p14:tracePt t="18416" x="2070100" y="3048000"/>
          <p14:tracePt t="18424" x="2095500" y="3048000"/>
          <p14:tracePt t="18432" x="2114550" y="3048000"/>
          <p14:tracePt t="18448" x="2139950" y="3048000"/>
          <p14:tracePt t="18465" x="2159000" y="3048000"/>
          <p14:tracePt t="34348" x="2171700" y="3060700"/>
          <p14:tracePt t="34364" x="2178050" y="3073400"/>
          <p14:tracePt t="34412" x="2178050" y="3079750"/>
          <p14:tracePt t="34428" x="2178050" y="3086100"/>
          <p14:tracePt t="34444" x="2178050" y="3092450"/>
          <p14:tracePt t="34460" x="2178050" y="3098800"/>
          <p14:tracePt t="34484" x="2171700" y="3098800"/>
          <p14:tracePt t="34492" x="2159000" y="3111500"/>
          <p14:tracePt t="34502" x="2139950" y="3111500"/>
          <p14:tracePt t="34519" x="2108200" y="3117850"/>
          <p14:tracePt t="34536" x="2076450" y="3124200"/>
          <p14:tracePt t="34552" x="2057400" y="3124200"/>
          <p14:tracePt t="34569" x="2051050" y="3124200"/>
          <p14:tracePt t="34748" x="2044700" y="3136900"/>
          <p14:tracePt t="34764" x="2000250" y="3105150"/>
          <p14:tracePt t="34772" x="1974850" y="3098800"/>
          <p14:tracePt t="34786" x="1949450" y="3092450"/>
          <p14:tracePt t="34802" x="1943100" y="3092450"/>
          <p14:tracePt t="34828" x="1943100" y="3098800"/>
          <p14:tracePt t="34836" x="1943100" y="3111500"/>
          <p14:tracePt t="34853" x="1962150" y="3155950"/>
          <p14:tracePt t="34869" x="1987550" y="3200400"/>
          <p14:tracePt t="34886" x="2012950" y="3244850"/>
          <p14:tracePt t="34902" x="2032000" y="3295650"/>
          <p14:tracePt t="34919" x="2057400" y="3365500"/>
          <p14:tracePt t="34936" x="2089150" y="3429000"/>
          <p14:tracePt t="34952" x="2114550" y="3492500"/>
          <p14:tracePt t="34969" x="2146300" y="3536950"/>
          <p14:tracePt t="34985" x="2178050" y="3568700"/>
          <p14:tracePt t="35002" x="2222500" y="3594100"/>
          <p14:tracePt t="35019" x="2254250" y="3606800"/>
          <p14:tracePt t="35035" x="2273300" y="3625850"/>
          <p14:tracePt t="35036" x="2286000" y="3625850"/>
          <p14:tracePt t="35052" x="2286000" y="3632200"/>
          <p14:tracePt t="35069" x="2298700" y="3644900"/>
          <p14:tracePt t="35092" x="2305050" y="3651250"/>
          <p14:tracePt t="35108" x="2305050" y="3670300"/>
          <p14:tracePt t="35119" x="2317750" y="3689350"/>
          <p14:tracePt t="35136" x="2343150" y="3740150"/>
          <p14:tracePt t="35152" x="2368550" y="3803650"/>
          <p14:tracePt t="35170" x="2425700" y="3898900"/>
          <p14:tracePt t="35191" x="2495550" y="4000500"/>
          <p14:tracePt t="35202" x="2533650" y="4051300"/>
          <p14:tracePt t="35219" x="2578100" y="4083050"/>
          <p14:tracePt t="35235" x="2622550" y="4108450"/>
          <p14:tracePt t="35236" x="2641600" y="4108450"/>
          <p14:tracePt t="35252" x="2673350" y="4114800"/>
          <p14:tracePt t="35269" x="2705100" y="4114800"/>
          <p14:tracePt t="35285" x="2755900" y="4114800"/>
          <p14:tracePt t="35302" x="2800350" y="4114800"/>
          <p14:tracePt t="35319" x="2863850" y="4108450"/>
          <p14:tracePt t="35335" x="2921000" y="4089400"/>
          <p14:tracePt t="35352" x="2978150" y="4057650"/>
          <p14:tracePt t="35369" x="3009900" y="4032250"/>
          <p14:tracePt t="35386" x="3028950" y="4019550"/>
          <p14:tracePt t="35402" x="3028950" y="4013200"/>
          <p14:tracePt t="35436" x="3028950" y="4006850"/>
          <p14:tracePt t="35548" x="3035300" y="4000500"/>
          <p14:tracePt t="35569" x="3041650" y="3987800"/>
          <p14:tracePt t="35586" x="3048000" y="3981450"/>
          <p14:tracePt t="35602" x="3067050" y="3975100"/>
          <p14:tracePt t="35619" x="3079750" y="3962400"/>
          <p14:tracePt t="35635" x="3079750" y="3956050"/>
          <p14:tracePt t="35652" x="3092450" y="3956050"/>
          <p14:tracePt t="35669" x="3098800" y="3956050"/>
          <p14:tracePt t="35933" x="3111500" y="3930650"/>
          <p14:tracePt t="35953" x="3143250" y="3892550"/>
          <p14:tracePt t="35973" x="3200400" y="3822700"/>
          <p14:tracePt t="35986" x="3213100" y="3810000"/>
          <p14:tracePt t="36002" x="3232150" y="3790950"/>
          <p14:tracePt t="36019" x="3238500" y="3778250"/>
          <p14:tracePt t="36036" x="3244850" y="3778250"/>
          <p14:tracePt t="36052" x="3244850" y="3771900"/>
          <p14:tracePt t="36221" x="3244850" y="3765550"/>
          <p14:tracePt t="36244" x="3232150" y="3765550"/>
          <p14:tracePt t="36261" x="3225800" y="3765550"/>
          <p14:tracePt t="36268" x="3219450" y="3765550"/>
          <p14:tracePt t="36276" x="3213100" y="3765550"/>
          <p14:tracePt t="36286" x="3206750" y="3765550"/>
          <p14:tracePt t="36303" x="3194050" y="3765550"/>
          <p14:tracePt t="36319" x="3175000" y="3765550"/>
          <p14:tracePt t="36336" x="3168650" y="3765550"/>
          <p14:tracePt t="36353" x="3162300" y="3765550"/>
          <p14:tracePt t="36405" x="3155950" y="3765550"/>
          <p14:tracePt t="36445" x="3149600" y="3765550"/>
          <p14:tracePt t="36477" x="3143250" y="3765550"/>
          <p14:tracePt t="36893" x="3149600" y="3765550"/>
          <p14:tracePt t="36901" x="3155950" y="3765550"/>
          <p14:tracePt t="36917" x="3168650" y="3765550"/>
          <p14:tracePt t="36925" x="3175000" y="3765550"/>
          <p14:tracePt t="36941" x="3181350" y="3765550"/>
          <p14:tracePt t="36957" x="3200400" y="3765550"/>
          <p14:tracePt t="36969" x="3225800" y="3765550"/>
          <p14:tracePt t="36986" x="3263900" y="3778250"/>
          <p14:tracePt t="37003" x="3327400" y="3784600"/>
          <p14:tracePt t="37019" x="3390900" y="3784600"/>
          <p14:tracePt t="37036" x="3429000" y="3784600"/>
          <p14:tracePt t="37037" x="3435350" y="3784600"/>
          <p14:tracePt t="37053" x="3441700" y="3784600"/>
          <p14:tracePt t="37741" x="3454400" y="3784600"/>
          <p14:tracePt t="37749" x="3486150" y="3784600"/>
          <p14:tracePt t="37757" x="3511550" y="3784600"/>
          <p14:tracePt t="37770" x="3556000" y="3784600"/>
          <p14:tracePt t="37786" x="3644900" y="3784600"/>
          <p14:tracePt t="37803" x="3695700" y="3784600"/>
          <p14:tracePt t="37820" x="3740150" y="3784600"/>
          <p14:tracePt t="37820" x="3746500" y="3784600"/>
          <p14:tracePt t="37837" x="3765550" y="3784600"/>
          <p14:tracePt t="37853" x="3778250" y="3784600"/>
          <p14:tracePt t="37870" x="3784600" y="3784600"/>
          <p14:tracePt t="37886" x="3790950" y="3784600"/>
          <p14:tracePt t="37903" x="3797300" y="3784600"/>
          <p14:tracePt t="37920" x="3822700" y="3784600"/>
          <p14:tracePt t="37936" x="3848100" y="3784600"/>
          <p14:tracePt t="37953" x="3873500" y="3784600"/>
          <p14:tracePt t="37970" x="3911600" y="3784600"/>
          <p14:tracePt t="37986" x="3956050" y="3784600"/>
          <p14:tracePt t="38003" x="3987800" y="3790950"/>
          <p14:tracePt t="38020" x="4019550" y="3790950"/>
          <p14:tracePt t="38036" x="4051300" y="3797300"/>
          <p14:tracePt t="38037" x="4070350" y="3797300"/>
          <p14:tracePt t="38053" x="4114800" y="3797300"/>
          <p14:tracePt t="38070" x="4159250" y="3797300"/>
          <p14:tracePt t="38086" x="4191000" y="3797300"/>
          <p14:tracePt t="38103" x="4216400" y="3797300"/>
          <p14:tracePt t="38120" x="4248150" y="3810000"/>
          <p14:tracePt t="38136" x="4286250" y="3816350"/>
          <p14:tracePt t="38153" x="4330700" y="3816350"/>
          <p14:tracePt t="38170" x="4375150" y="3822700"/>
          <p14:tracePt t="38186" x="4394200" y="3822700"/>
          <p14:tracePt t="38203" x="4413250" y="3822700"/>
          <p14:tracePt t="38220" x="4425950" y="3822700"/>
          <p14:tracePt t="38236" x="4438650" y="3822700"/>
          <p14:tracePt t="38237" x="4445000" y="3822700"/>
          <p14:tracePt t="38253" x="4451350" y="3822700"/>
          <p14:tracePt t="38270" x="4476750" y="3822700"/>
          <p14:tracePt t="38286" x="4508500" y="3822700"/>
          <p14:tracePt t="38303" x="4521200" y="3822700"/>
          <p14:tracePt t="38320" x="4533900" y="3822700"/>
          <p14:tracePt t="38336" x="4546600" y="3822700"/>
          <p14:tracePt t="38353" x="4565650" y="3822700"/>
          <p14:tracePt t="38370" x="4597400" y="3822700"/>
          <p14:tracePt t="38387" x="4635500" y="3822700"/>
          <p14:tracePt t="38404" x="4705350" y="3822700"/>
          <p14:tracePt t="38420" x="4762500" y="3841750"/>
          <p14:tracePt t="38436" x="4794250" y="3841750"/>
          <p14:tracePt t="38485" x="4800600" y="3841750"/>
          <p14:tracePt t="38509" x="4813300" y="3841750"/>
          <p14:tracePt t="41686" x="4826000" y="3841750"/>
          <p14:tracePt t="41694" x="4845050" y="3841750"/>
          <p14:tracePt t="41704" x="4857750" y="3841750"/>
          <p14:tracePt t="41721" x="4876800" y="3841750"/>
          <p14:tracePt t="41737" x="4889500" y="3841750"/>
          <p14:tracePt t="41754" x="4902200" y="3841750"/>
          <p14:tracePt t="41771" x="4921250" y="3841750"/>
          <p14:tracePt t="41787" x="4927600" y="3841750"/>
          <p14:tracePt t="41804" x="4946650" y="3841750"/>
          <p14:tracePt t="41821" x="4953000" y="3841750"/>
          <p14:tracePt t="41837" x="4965700" y="3848100"/>
          <p14:tracePt t="41854" x="5048250" y="3867150"/>
          <p14:tracePt t="41870" x="5073650" y="3867150"/>
          <p14:tracePt t="42254" x="5092700" y="3867150"/>
          <p14:tracePt t="42262" x="5099050" y="3867150"/>
          <p14:tracePt t="42271" x="5137150" y="3867150"/>
          <p14:tracePt t="42287" x="5181600" y="3873500"/>
          <p14:tracePt t="42304" x="5238750" y="3873500"/>
          <p14:tracePt t="42321" x="5321300" y="3879850"/>
          <p14:tracePt t="42337" x="5384800" y="3879850"/>
          <p14:tracePt t="42354" x="5422900" y="3879850"/>
          <p14:tracePt t="42371" x="5454650" y="3879850"/>
          <p14:tracePt t="42388" x="5473700" y="3879850"/>
          <p14:tracePt t="42404" x="5486400" y="3879850"/>
          <p14:tracePt t="42420" x="5505450" y="3879850"/>
          <p14:tracePt t="42437" x="5524500" y="3879850"/>
          <p14:tracePt t="42438" x="5530850" y="3879850"/>
          <p14:tracePt t="42454" x="5549900" y="3879850"/>
          <p14:tracePt t="42471" x="5562600" y="3879850"/>
          <p14:tracePt t="42487" x="5581650" y="3879850"/>
          <p14:tracePt t="42504" x="5600700" y="3879850"/>
          <p14:tracePt t="42521" x="5607050" y="3879850"/>
          <p14:tracePt t="42537" x="5626100" y="3873500"/>
          <p14:tracePt t="42554" x="5632450" y="3873500"/>
          <p14:tracePt t="42571" x="5645150" y="3867150"/>
          <p14:tracePt t="42587" x="5683250" y="3848100"/>
          <p14:tracePt t="42604" x="5721350" y="3848100"/>
          <p14:tracePt t="42621" x="5765800" y="3841750"/>
          <p14:tracePt t="42637" x="5810250" y="3841750"/>
          <p14:tracePt t="42638" x="5829300" y="3841750"/>
          <p14:tracePt t="42654" x="5854700" y="3841750"/>
          <p14:tracePt t="42671" x="5861050" y="3841750"/>
          <p14:tracePt t="42687" x="5867400" y="3841750"/>
          <p14:tracePt t="42704" x="5880100" y="3841750"/>
          <p14:tracePt t="42806" x="5886450" y="3841750"/>
          <p14:tracePt t="42814" x="5892800" y="3841750"/>
          <p14:tracePt t="43126" x="5905500" y="3835400"/>
          <p14:tracePt t="43142" x="5911850" y="3822700"/>
          <p14:tracePt t="43182" x="5918200" y="3822700"/>
          <p14:tracePt t="43238" x="5930900" y="3822700"/>
          <p14:tracePt t="43710" x="5943600" y="3822700"/>
          <p14:tracePt t="43718" x="5969000" y="3822700"/>
          <p14:tracePt t="43726" x="6013450" y="3822700"/>
          <p14:tracePt t="43738" x="6057900" y="3822700"/>
          <p14:tracePt t="43754" x="6165850" y="3822700"/>
          <p14:tracePt t="43771" x="6305550" y="3822700"/>
          <p14:tracePt t="43788" x="6426200" y="3822700"/>
          <p14:tracePt t="43805" x="6502400" y="3822700"/>
          <p14:tracePt t="43821" x="6546850" y="3822700"/>
          <p14:tracePt t="43838" x="6565900" y="3822700"/>
          <p14:tracePt t="43838" x="6572250" y="3822700"/>
          <p14:tracePt t="43854" x="6578600" y="3822700"/>
          <p14:tracePt t="43871" x="6584950" y="3822700"/>
          <p14:tracePt t="45207" x="6604000" y="3822700"/>
          <p14:tracePt t="45215" x="6642100" y="3835400"/>
          <p14:tracePt t="45223" x="6680200" y="3848100"/>
          <p14:tracePt t="45238" x="6724650" y="3860800"/>
          <p14:tracePt t="45255" x="6851650" y="3873500"/>
          <p14:tracePt t="45272" x="6953250" y="3892550"/>
          <p14:tracePt t="45293" x="7023100" y="3898900"/>
          <p14:tracePt t="45294" x="7029450" y="3898900"/>
          <p14:tracePt t="45309" x="7048500" y="3898900"/>
          <p14:tracePt t="45321" x="7054850" y="3898900"/>
          <p14:tracePt t="45338" x="7067550" y="3898900"/>
          <p14:tracePt t="45354" x="7073900" y="3898900"/>
          <p14:tracePt t="45371" x="7080250" y="3898900"/>
          <p14:tracePt t="45388" x="7092950" y="3898900"/>
          <p14:tracePt t="45406" x="7099300" y="3898900"/>
          <p14:tracePt t="45421" x="7105650" y="3898900"/>
          <p14:tracePt t="45438" x="7124700" y="3898900"/>
          <p14:tracePt t="45454" x="7137400" y="3898900"/>
          <p14:tracePt t="45471" x="7150100" y="3898900"/>
          <p14:tracePt t="45488" x="7162800" y="3898900"/>
          <p14:tracePt t="45504" x="7169150" y="3898900"/>
          <p14:tracePt t="45521" x="7175500" y="3898900"/>
          <p14:tracePt t="46071" x="7175500" y="3892550"/>
          <p14:tracePt t="46103" x="7181850" y="3886200"/>
          <p14:tracePt t="46287" x="7188200" y="3886200"/>
          <p14:tracePt t="46307" x="7200900" y="3873500"/>
          <p14:tracePt t="46325" x="7213600" y="3873500"/>
          <p14:tracePt t="46338" x="7226300" y="3867150"/>
          <p14:tracePt t="46355" x="7239000" y="3860800"/>
          <p14:tracePt t="46372" x="7245350" y="3860800"/>
          <p14:tracePt t="46399" x="7251700" y="3860800"/>
          <p14:tracePt t="46407" x="7264400" y="3860800"/>
          <p14:tracePt t="46422" x="7270750" y="3860800"/>
          <p14:tracePt t="46438" x="7289800" y="3860800"/>
          <p14:tracePt t="46439" x="7302500" y="3860800"/>
          <p14:tracePt t="46455" x="7315200" y="3860800"/>
          <p14:tracePt t="46472" x="7334250" y="3854450"/>
          <p14:tracePt t="46488" x="7340600" y="3848100"/>
          <p14:tracePt t="46511" x="7346950" y="3848100"/>
          <p14:tracePt t="46527" x="7353300" y="3841750"/>
          <p14:tracePt t="46538" x="7359650" y="3841750"/>
          <p14:tracePt t="46555" x="7372350" y="3841750"/>
          <p14:tracePt t="46572" x="7404100" y="3841750"/>
          <p14:tracePt t="46588" x="7448550" y="3841750"/>
          <p14:tracePt t="46605" x="7531100" y="3841750"/>
          <p14:tracePt t="46622" x="7607300" y="3841750"/>
          <p14:tracePt t="46638" x="7702550" y="3841750"/>
          <p14:tracePt t="46655" x="7785100" y="3841750"/>
          <p14:tracePt t="46672" x="7791450" y="3841750"/>
          <p14:tracePt t="48063" x="7791450" y="3848100"/>
          <p14:tracePt t="48071" x="7785100" y="3848100"/>
          <p14:tracePt t="48079" x="7778750" y="3854450"/>
          <p14:tracePt t="48103" x="7772400" y="3854450"/>
          <p14:tracePt t="48111" x="7747000" y="3867150"/>
          <p14:tracePt t="48127" x="7727950" y="3873500"/>
          <p14:tracePt t="48139" x="7721600" y="3873500"/>
          <p14:tracePt t="48159" x="7715250" y="3873500"/>
          <p14:tracePt t="48631" x="7708900" y="3873500"/>
          <p14:tracePt t="48639" x="7702550" y="3867150"/>
          <p14:tracePt t="48647" x="7689850" y="3860800"/>
          <p14:tracePt t="48655" x="7683500" y="3860800"/>
          <p14:tracePt t="48672" x="7670800" y="3860800"/>
          <p14:tracePt t="48688" x="7645400" y="3848100"/>
          <p14:tracePt t="48705" x="7626350" y="3848100"/>
          <p14:tracePt t="48722" x="7607300" y="3848100"/>
          <p14:tracePt t="48738" x="7594600" y="3841750"/>
          <p14:tracePt t="48755" x="7569200" y="3835400"/>
          <p14:tracePt t="48772" x="7562850" y="3835400"/>
          <p14:tracePt t="48789" x="7537450" y="3816350"/>
          <p14:tracePt t="48805" x="7524750" y="3810000"/>
          <p14:tracePt t="48822" x="7499350" y="3803650"/>
          <p14:tracePt t="48839" x="7473950" y="3790950"/>
          <p14:tracePt t="48840" x="7454900" y="3784600"/>
          <p14:tracePt t="48855" x="7410450" y="3778250"/>
          <p14:tracePt t="48872" x="7366000" y="3778250"/>
          <p14:tracePt t="48889" x="7277100" y="3765550"/>
          <p14:tracePt t="48905" x="7188200" y="3765550"/>
          <p14:tracePt t="48922" x="7086600" y="3765550"/>
          <p14:tracePt t="48939" x="6959600" y="3765550"/>
          <p14:tracePt t="48956" x="6750050" y="3765550"/>
          <p14:tracePt t="48972" x="6419850" y="3822700"/>
          <p14:tracePt t="48989" x="5861050" y="3949700"/>
          <p14:tracePt t="49011" x="5143500" y="4095750"/>
          <p14:tracePt t="49037" x="4654550" y="4229100"/>
          <p14:tracePt t="49055" x="4387850" y="4343400"/>
          <p14:tracePt t="49072" x="4241800" y="4400550"/>
          <p14:tracePt t="49089" x="4114800" y="4438650"/>
          <p14:tracePt t="49105" x="3994150" y="4483100"/>
          <p14:tracePt t="49122" x="3911600" y="4489450"/>
          <p14:tracePt t="49139" x="3873500" y="4489450"/>
          <p14:tracePt t="49155" x="3860800" y="4495800"/>
          <p14:tracePt t="49448" x="3848100" y="4502150"/>
          <p14:tracePt t="49460" x="3810000" y="4502150"/>
          <p14:tracePt t="49474" x="3663950" y="4502150"/>
          <p14:tracePt t="49489" x="3454400" y="4527550"/>
          <p14:tracePt t="49506" x="3270250" y="4546600"/>
          <p14:tracePt t="49522" x="3168650" y="4546600"/>
          <p14:tracePt t="49544" x="3168650" y="4540250"/>
          <p14:tracePt t="49556" x="3200400" y="4508500"/>
          <p14:tracePt t="49572" x="3225800" y="4483100"/>
          <p14:tracePt t="49589" x="3257550" y="4451350"/>
          <p14:tracePt t="49606" x="3270250" y="4432300"/>
          <p14:tracePt t="49622" x="3270250" y="4425950"/>
          <p14:tracePt t="49639" x="3270250" y="4406900"/>
          <p14:tracePt t="49639" x="3270250" y="4400550"/>
          <p14:tracePt t="49656" x="3270250" y="4394200"/>
          <p14:tracePt t="49672" x="3270250" y="4387850"/>
          <p14:tracePt t="49695" x="3270250" y="4381500"/>
          <p14:tracePt t="49706" x="3270250" y="4368800"/>
          <p14:tracePt t="49722" x="3251200" y="4349750"/>
          <p14:tracePt t="49739" x="3244850" y="4330700"/>
          <p14:tracePt t="49756" x="3244850" y="4324350"/>
          <p14:tracePt t="49783" x="3244850" y="4311650"/>
          <p14:tracePt t="49864" x="3244850" y="4305300"/>
          <p14:tracePt t="49884" x="3232150" y="4305300"/>
          <p14:tracePt t="49899" x="3187700" y="4343400"/>
          <p14:tracePt t="49911" x="3143250" y="4375150"/>
          <p14:tracePt t="49922" x="2984500" y="4514850"/>
          <p14:tracePt t="49939" x="2819400" y="4635500"/>
          <p14:tracePt t="49955" x="2679700" y="4749800"/>
          <p14:tracePt t="49972" x="2584450" y="4876800"/>
          <p14:tracePt t="49989" x="2540000" y="5022850"/>
          <p14:tracePt t="50005" x="2514600" y="5168900"/>
          <p14:tracePt t="50022" x="2501900" y="5283200"/>
          <p14:tracePt t="50039" x="2501900" y="5346700"/>
          <p14:tracePt t="50056" x="2501900" y="5416550"/>
          <p14:tracePt t="50072" x="2501900" y="5435600"/>
          <p14:tracePt t="50089" x="2501900" y="5461000"/>
          <p14:tracePt t="50106" x="2508250" y="5467350"/>
          <p14:tracePt t="50122" x="2527300" y="5492750"/>
          <p14:tracePt t="50139" x="2527300" y="5499100"/>
          <p14:tracePt t="50156" x="2514600" y="5499100"/>
          <p14:tracePt t="50172" x="2489200" y="5499100"/>
          <p14:tracePt t="50456" x="2489200" y="5505450"/>
          <p14:tracePt t="50476" x="2451100" y="5556250"/>
          <p14:tracePt t="50495" x="2387600" y="5600700"/>
          <p14:tracePt t="50496" x="2336800" y="5638800"/>
          <p14:tracePt t="50506" x="2273300" y="5638800"/>
          <p14:tracePt t="50522" x="2159000" y="5651500"/>
          <p14:tracePt t="50539" x="2070100" y="5651500"/>
          <p14:tracePt t="50556" x="2032000" y="5657850"/>
          <p14:tracePt t="50572" x="2019300" y="5657850"/>
          <p14:tracePt t="50632" x="2006600" y="5657850"/>
          <p14:tracePt t="52657" x="1993900" y="5657850"/>
          <p14:tracePt t="52677" x="1917700" y="5651500"/>
          <p14:tracePt t="52692" x="1841500" y="5613400"/>
          <p14:tracePt t="52706" x="1771650" y="5581650"/>
          <p14:tracePt t="52723" x="1701800" y="5537200"/>
          <p14:tracePt t="52739" x="1625600" y="5480050"/>
          <p14:tracePt t="52756" x="1581150" y="5441950"/>
          <p14:tracePt t="52773" x="1555750" y="5416550"/>
          <p14:tracePt t="52789" x="1543050" y="5403850"/>
          <p14:tracePt t="52806" x="1536700" y="5397500"/>
          <p14:tracePt t="52823" x="1530350" y="5391150"/>
          <p14:tracePt t="52839" x="1524000" y="5378450"/>
          <p14:tracePt t="52856" x="1511300" y="5365750"/>
          <p14:tracePt t="52873" x="1485900" y="5353050"/>
          <p14:tracePt t="52889" x="1466850" y="5340350"/>
          <p14:tracePt t="52906" x="1454150" y="5334000"/>
          <p14:tracePt t="52923" x="1428750" y="5327650"/>
          <p14:tracePt t="52939" x="1397000" y="5314950"/>
          <p14:tracePt t="52956" x="1358900" y="5314950"/>
          <p14:tracePt t="52973" x="1308100" y="5314950"/>
          <p14:tracePt t="52990" x="1250950" y="5314950"/>
          <p14:tracePt t="53006" x="1200150" y="5314950"/>
          <p14:tracePt t="53023" x="1162050" y="5314950"/>
          <p14:tracePt t="53040" x="1092200" y="5314950"/>
          <p14:tracePt t="53040" x="1060450" y="5314950"/>
          <p14:tracePt t="53056" x="1003300" y="5314950"/>
          <p14:tracePt t="53073" x="958850" y="5314950"/>
          <p14:tracePt t="53089" x="914400" y="5314950"/>
          <p14:tracePt t="53106" x="889000" y="5314950"/>
          <p14:tracePt t="53123" x="857250" y="5314950"/>
          <p14:tracePt t="53140" x="825500" y="5308600"/>
          <p14:tracePt t="53156" x="787400" y="5295900"/>
          <p14:tracePt t="53173" x="736600" y="5276850"/>
          <p14:tracePt t="53190" x="673100" y="5245100"/>
          <p14:tracePt t="53206" x="615950" y="5213350"/>
          <p14:tracePt t="53223" x="565150" y="5175250"/>
          <p14:tracePt t="53240" x="508000" y="5137150"/>
          <p14:tracePt t="53256" x="469900" y="5111750"/>
          <p14:tracePt t="53273" x="444500" y="5086350"/>
          <p14:tracePt t="53289" x="438150" y="5080000"/>
          <p14:tracePt t="53306" x="431800" y="5073650"/>
          <p14:tracePt t="53323" x="412750" y="5054600"/>
          <p14:tracePt t="53339" x="406400" y="5041900"/>
          <p14:tracePt t="53356" x="387350" y="5016500"/>
          <p14:tracePt t="53373" x="381000" y="5003800"/>
          <p14:tracePt t="53390" x="361950" y="4978400"/>
          <p14:tracePt t="53406" x="361950" y="4959350"/>
          <p14:tracePt t="53423" x="355600" y="4953000"/>
          <p14:tracePt t="53440" x="349250" y="4933950"/>
          <p14:tracePt t="53456" x="330200" y="4889500"/>
          <p14:tracePt t="53473" x="323850" y="4851400"/>
          <p14:tracePt t="53490" x="317500" y="4826000"/>
          <p14:tracePt t="53506" x="304800" y="4781550"/>
          <p14:tracePt t="53523" x="304800" y="4743450"/>
          <p14:tracePt t="53540" x="304800" y="4679950"/>
          <p14:tracePt t="53556" x="304800" y="4629150"/>
          <p14:tracePt t="53573" x="304800" y="4591050"/>
          <p14:tracePt t="53590" x="304800" y="4540250"/>
          <p14:tracePt t="53606" x="304800" y="4495800"/>
          <p14:tracePt t="53623" x="304800" y="4451350"/>
          <p14:tracePt t="53640" x="304800" y="4406900"/>
          <p14:tracePt t="53640" x="304800" y="4381500"/>
          <p14:tracePt t="53656" x="317500" y="4343400"/>
          <p14:tracePt t="53673" x="330200" y="4318000"/>
          <p14:tracePt t="53690" x="349250" y="4273550"/>
          <p14:tracePt t="53706" x="368300" y="4235450"/>
          <p14:tracePt t="53723" x="381000" y="4210050"/>
          <p14:tracePt t="53740" x="406400" y="4171950"/>
          <p14:tracePt t="53756" x="431800" y="4133850"/>
          <p14:tracePt t="53773" x="438150" y="4121150"/>
          <p14:tracePt t="53790" x="463550" y="4095750"/>
          <p14:tracePt t="53806" x="488950" y="4076700"/>
          <p14:tracePt t="53823" x="533400" y="4057650"/>
          <p14:tracePt t="53840" x="577850" y="4051300"/>
          <p14:tracePt t="53856" x="647700" y="4044950"/>
          <p14:tracePt t="53873" x="698500" y="4044950"/>
          <p14:tracePt t="53890" x="755650" y="4044950"/>
          <p14:tracePt t="53906" x="831850" y="4044950"/>
          <p14:tracePt t="53923" x="939800" y="4044950"/>
          <p14:tracePt t="53940" x="1009650" y="4057650"/>
          <p14:tracePt t="53956" x="1041400" y="4064000"/>
          <p14:tracePt t="53973" x="1060450" y="4070350"/>
          <p14:tracePt t="53990" x="1092200" y="4076700"/>
          <p14:tracePt t="54006" x="1117600" y="4095750"/>
          <p14:tracePt t="54023" x="1143000" y="4108450"/>
          <p14:tracePt t="54040" x="1168400" y="4133850"/>
          <p14:tracePt t="54056" x="1187450" y="4152900"/>
          <p14:tracePt t="54073" x="1200150" y="4171950"/>
          <p14:tracePt t="54090" x="1225550" y="4203700"/>
          <p14:tracePt t="54106" x="1250950" y="4235450"/>
          <p14:tracePt t="54123" x="1276350" y="4273550"/>
          <p14:tracePt t="54140" x="1308100" y="4324350"/>
          <p14:tracePt t="54156" x="1339850" y="4381500"/>
          <p14:tracePt t="54173" x="1365250" y="4445000"/>
          <p14:tracePt t="54190" x="1409700" y="4508500"/>
          <p14:tracePt t="54207" x="1460500" y="4597400"/>
          <p14:tracePt t="54223" x="1485900" y="4648200"/>
          <p14:tracePt t="54240" x="1504950" y="4705350"/>
          <p14:tracePt t="54240" x="1530350" y="4737100"/>
          <p14:tracePt t="54257" x="1530350" y="4768850"/>
          <p14:tracePt t="54273" x="1536700" y="4794250"/>
          <p14:tracePt t="54290" x="1536700" y="4838700"/>
          <p14:tracePt t="54307" x="1549400" y="4870450"/>
          <p14:tracePt t="54323" x="1549400" y="4908550"/>
          <p14:tracePt t="54340" x="1549400" y="4933950"/>
          <p14:tracePt t="54357" x="1549400" y="4972050"/>
          <p14:tracePt t="54373" x="1549400" y="4997450"/>
          <p14:tracePt t="54390" x="1536700" y="5035550"/>
          <p14:tracePt t="54407" x="1511300" y="5080000"/>
          <p14:tracePt t="54423" x="1485900" y="5124450"/>
          <p14:tracePt t="54440" x="1454150" y="5187950"/>
          <p14:tracePt t="54440" x="1441450" y="5213350"/>
          <p14:tracePt t="54457" x="1397000" y="5270500"/>
          <p14:tracePt t="54473" x="1352550" y="5327650"/>
          <p14:tracePt t="54490" x="1327150" y="5353050"/>
          <p14:tracePt t="54507" x="1295400" y="5372100"/>
          <p14:tracePt t="54523" x="1282700" y="5384800"/>
          <p14:tracePt t="54540" x="1263650" y="5391150"/>
          <p14:tracePt t="54557" x="1238250" y="5397500"/>
          <p14:tracePt t="54573" x="1206500" y="5410200"/>
          <p14:tracePt t="54590" x="1181100" y="5416550"/>
          <p14:tracePt t="54607" x="1155700" y="5416550"/>
          <p14:tracePt t="54623" x="1123950" y="5416550"/>
          <p14:tracePt t="54640" x="1092200" y="5416550"/>
          <p14:tracePt t="54640" x="1073150" y="5416550"/>
          <p14:tracePt t="54657" x="1028700" y="5410200"/>
          <p14:tracePt t="54673" x="1003300" y="5397500"/>
          <p14:tracePt t="54690" x="990600" y="5384800"/>
          <p14:tracePt t="54793" x="1016000" y="5429250"/>
          <p14:tracePt t="54803" x="1060450" y="5473700"/>
          <p14:tracePt t="54814" x="1104900" y="5537200"/>
          <p14:tracePt t="54826" x="1187450" y="5645150"/>
          <p14:tracePt t="54840" x="1238250" y="5695950"/>
          <p14:tracePt t="54841" x="1276350" y="5734050"/>
          <p14:tracePt t="54857" x="1365250" y="5784850"/>
          <p14:tracePt t="54873" x="1371600" y="5784850"/>
          <p14:tracePt t="55089" x="1384300" y="5791200"/>
          <p14:tracePt t="55137" x="1384300" y="5803900"/>
          <p14:tracePt t="55148" x="1384300" y="5810250"/>
          <p14:tracePt t="55159" x="1377950" y="5810250"/>
          <p14:tracePt t="55174" x="1371600" y="5810250"/>
          <p14:tracePt t="55217" x="1365250" y="5810250"/>
          <p14:tracePt t="55281" x="1365250" y="5803900"/>
          <p14:tracePt t="55292" x="1371600" y="5803900"/>
          <p14:tracePt t="55313" x="1377950" y="5803900"/>
          <p14:tracePt t="56049" x="1403350" y="5803900"/>
          <p14:tracePt t="56072" x="1454150" y="5803900"/>
          <p14:tracePt t="56086" x="1485900" y="5803900"/>
          <p14:tracePt t="56145" x="1492250" y="5803900"/>
          <p14:tracePt t="56155" x="1498600" y="5797550"/>
          <p14:tracePt t="56185" x="1504950" y="5797550"/>
          <p14:tracePt t="56195" x="1511300" y="5797550"/>
          <p14:tracePt t="56207" x="1524000" y="5791200"/>
          <p14:tracePt t="56241" x="1536700" y="5784850"/>
          <p14:tracePt t="56273" x="1543050" y="5784850"/>
          <p14:tracePt t="56283" x="1549400" y="5778500"/>
          <p14:tracePt t="56295" x="1555750" y="5772150"/>
          <p14:tracePt t="56307" x="1568450" y="5759450"/>
          <p14:tracePt t="56324" x="1587500" y="5740400"/>
          <p14:tracePt t="56340" x="1600200" y="5702300"/>
          <p14:tracePt t="56357" x="1631950" y="5657850"/>
          <p14:tracePt t="56374" x="1651000" y="5613400"/>
          <p14:tracePt t="56390" x="1663700" y="5575300"/>
          <p14:tracePt t="56407" x="1676400" y="5556250"/>
          <p14:tracePt t="56424" x="1676400" y="5537200"/>
          <p14:tracePt t="56440" x="1676400" y="5518150"/>
          <p14:tracePt t="56457" x="1682750" y="5473700"/>
          <p14:tracePt t="56474" x="1682750" y="5448300"/>
          <p14:tracePt t="56490" x="1689100" y="5416550"/>
          <p14:tracePt t="56507" x="1689100" y="5391150"/>
          <p14:tracePt t="56524" x="1689100" y="5365750"/>
          <p14:tracePt t="56540" x="1689100" y="5346700"/>
          <p14:tracePt t="56557" x="1689100" y="5334000"/>
          <p14:tracePt t="56574" x="1689100" y="5327650"/>
          <p14:tracePt t="56590" x="1689100" y="5321300"/>
          <p14:tracePt t="56607" x="1689100" y="5308600"/>
          <p14:tracePt t="56624" x="1689100" y="5289550"/>
          <p14:tracePt t="56640" x="1689100" y="5264150"/>
          <p14:tracePt t="56657" x="1689100" y="5232400"/>
          <p14:tracePt t="56674" x="1689100" y="5213350"/>
          <p14:tracePt t="56690" x="1689100" y="5200650"/>
          <p14:tracePt t="56707" x="1689100" y="5194300"/>
          <p14:tracePt t="56724" x="1689100" y="5187950"/>
          <p14:tracePt t="56740" x="1695450" y="5175250"/>
          <p14:tracePt t="56757" x="1708150" y="5162550"/>
          <p14:tracePt t="56774" x="1708150" y="5143500"/>
          <p14:tracePt t="56790" x="1708150" y="5124450"/>
          <p14:tracePt t="56807" x="1714500" y="5105400"/>
          <p14:tracePt t="56985" x="1720850" y="5099050"/>
          <p14:tracePt t="57005" x="1752600" y="5099050"/>
          <p14:tracePt t="57024" x="1790700" y="5099050"/>
          <p14:tracePt t="57040" x="1816100" y="5099050"/>
          <p14:tracePt t="57041" x="1822450" y="5099050"/>
          <p14:tracePt t="57057" x="1841500" y="5099050"/>
          <p14:tracePt t="57074" x="1860550" y="5105400"/>
          <p14:tracePt t="57090" x="1873250" y="5105400"/>
          <p14:tracePt t="57107" x="1898650" y="5105400"/>
          <p14:tracePt t="57124" x="1955800" y="5105400"/>
          <p14:tracePt t="57140" x="2025650" y="5105400"/>
          <p14:tracePt t="57157" x="2089150" y="5105400"/>
          <p14:tracePt t="57174" x="2139950" y="5105400"/>
          <p14:tracePt t="57190" x="2146300" y="5105400"/>
          <p14:tracePt t="57225" x="2152650" y="5105400"/>
          <p14:tracePt t="57236" x="2152650" y="5130800"/>
          <p14:tracePt t="57248" x="2152650" y="5175250"/>
          <p14:tracePt t="57259" x="2152650" y="5295900"/>
          <p14:tracePt t="57274" x="2152650" y="5403850"/>
          <p14:tracePt t="57291" x="2178050" y="5480050"/>
          <p14:tracePt t="57307" x="2197100" y="5530850"/>
          <p14:tracePt t="57324" x="2247900" y="5594350"/>
          <p14:tracePt t="57340" x="2279650" y="5619750"/>
          <p14:tracePt t="57357" x="2317750" y="5645150"/>
          <p14:tracePt t="57374" x="2324100" y="5657850"/>
          <p14:tracePt t="57391" x="2330450" y="5657850"/>
          <p14:tracePt t="57425" x="2336800" y="5657850"/>
          <p14:tracePt t="57436" x="2343150" y="5657850"/>
          <p14:tracePt t="57457" x="2355850" y="5657850"/>
          <p14:tracePt t="57468" x="2362200" y="5657850"/>
          <p14:tracePt t="57481" x="2368550" y="5651500"/>
          <p14:tracePt t="57513" x="2368550" y="5645150"/>
          <p14:tracePt t="57537" x="2368550" y="5632450"/>
          <p14:tracePt t="57548" x="2368550" y="5626100"/>
          <p14:tracePt t="57626" x="2368550" y="5619750"/>
          <p14:tracePt t="57650" x="2362200" y="5619750"/>
          <p14:tracePt t="57673" x="2355850" y="5619750"/>
          <p14:tracePt t="58290" x="2349500" y="5626100"/>
          <p14:tracePt t="58310" x="2343150" y="5626100"/>
          <p14:tracePt t="58329" x="2343150" y="5632450"/>
          <p14:tracePt t="60402" x="2336800" y="5638800"/>
          <p14:tracePt t="60442" x="2343150" y="5638800"/>
          <p14:tracePt t="60463" x="2425700" y="5575300"/>
          <p14:tracePt t="60484" x="2597150" y="5461000"/>
          <p14:tracePt t="60496" x="2647950" y="5429250"/>
          <p14:tracePt t="60508" x="2755900" y="5372100"/>
          <p14:tracePt t="60525" x="2819400" y="5327650"/>
          <p14:tracePt t="60541" x="2844800" y="5302250"/>
          <p14:tracePt t="60558" x="2863850" y="5283200"/>
          <p14:tracePt t="60575" x="2870200" y="5276850"/>
          <p14:tracePt t="60591" x="2876550" y="5264150"/>
          <p14:tracePt t="60608" x="2901950" y="5251450"/>
          <p14:tracePt t="60625" x="2940050" y="5226050"/>
          <p14:tracePt t="60641" x="3022600" y="5175250"/>
          <p14:tracePt t="60658" x="3124200" y="5111750"/>
          <p14:tracePt t="60675" x="3181350" y="5086350"/>
          <p14:tracePt t="60691" x="3200400" y="5073650"/>
          <p14:tracePt t="60708" x="3219450" y="5060950"/>
          <p14:tracePt t="60725" x="3238500" y="5048250"/>
          <p14:tracePt t="60741" x="3263900" y="5022850"/>
          <p14:tracePt t="60758" x="3295650" y="4997450"/>
          <p14:tracePt t="60775" x="3352800" y="4965700"/>
          <p14:tracePt t="60791" x="3403600" y="4953000"/>
          <p14:tracePt t="60808" x="3454400" y="4927600"/>
          <p14:tracePt t="60825" x="3492500" y="4914900"/>
          <p14:tracePt t="60841" x="3511550" y="4895850"/>
          <p14:tracePt t="60858" x="3536950" y="4883150"/>
          <p14:tracePt t="60875" x="3556000" y="4870450"/>
          <p14:tracePt t="60891" x="3562350" y="4857750"/>
          <p14:tracePt t="60908" x="3575050" y="4838700"/>
          <p14:tracePt t="60925" x="3587750" y="4819650"/>
          <p14:tracePt t="60941" x="3606800" y="4775200"/>
          <p14:tracePt t="60958" x="3613150" y="4730750"/>
          <p14:tracePt t="60975" x="3632200" y="4692650"/>
          <p14:tracePt t="60991" x="3638550" y="4660900"/>
          <p14:tracePt t="61008" x="3644900" y="4622800"/>
          <p14:tracePt t="61025" x="3663950" y="4591050"/>
          <p14:tracePt t="61041" x="3676650" y="4565650"/>
          <p14:tracePt t="61058" x="3702050" y="4527550"/>
          <p14:tracePt t="61075" x="3727450" y="4514850"/>
          <p14:tracePt t="61091" x="3746500" y="4508500"/>
          <p14:tracePt t="61108" x="3790950" y="4489450"/>
          <p14:tracePt t="61125" x="3848100" y="4476750"/>
          <p14:tracePt t="61141" x="3911600" y="4457700"/>
          <p14:tracePt t="61158" x="3962400" y="4451350"/>
          <p14:tracePt t="61175" x="4000500" y="4445000"/>
          <p14:tracePt t="61191" x="4019550" y="4445000"/>
          <p14:tracePt t="61208" x="4044950" y="4445000"/>
          <p14:tracePt t="61225" x="4070350" y="4445000"/>
          <p14:tracePt t="61241" x="4089400" y="4445000"/>
          <p14:tracePt t="61258" x="4102100" y="4445000"/>
          <p14:tracePt t="61275" x="4114800" y="4445000"/>
          <p14:tracePt t="61291" x="4133850" y="4445000"/>
          <p14:tracePt t="61308" x="4152900" y="4445000"/>
          <p14:tracePt t="61325" x="4184650" y="4445000"/>
          <p14:tracePt t="61341" x="4203700" y="4445000"/>
          <p14:tracePt t="61358" x="4222750" y="4445000"/>
          <p14:tracePt t="61375" x="4254500" y="4464050"/>
          <p14:tracePt t="61392" x="4273550" y="4470400"/>
          <p14:tracePt t="61408" x="4298950" y="4495800"/>
          <p14:tracePt t="61425" x="4311650" y="4508500"/>
          <p14:tracePt t="61441" x="4324350" y="4521200"/>
          <p14:tracePt t="61458" x="4349750" y="4552950"/>
          <p14:tracePt t="61475" x="4375150" y="4584700"/>
          <p14:tracePt t="61492" x="4394200" y="4603750"/>
          <p14:tracePt t="61508" x="4413250" y="4629150"/>
          <p14:tracePt t="61525" x="4438650" y="4648200"/>
          <p14:tracePt t="61541" x="4438650" y="4660900"/>
          <p14:tracePt t="61558" x="4445000" y="4667250"/>
          <p14:tracePt t="61575" x="4464050" y="4686300"/>
          <p14:tracePt t="61591" x="4464050" y="4699000"/>
          <p14:tracePt t="61608" x="4470400" y="4705350"/>
          <p14:tracePt t="61625" x="4470400" y="4718050"/>
          <p14:tracePt t="61641" x="4470400" y="4730750"/>
          <p14:tracePt t="61658" x="4470400" y="4749800"/>
          <p14:tracePt t="61675" x="4470400" y="4756150"/>
          <p14:tracePt t="61691" x="4470400" y="4768850"/>
          <p14:tracePt t="61708" x="4470400" y="4775200"/>
          <p14:tracePt t="61754" x="4470400" y="4781550"/>
          <p14:tracePt t="61775" x="4470400" y="4787900"/>
          <p14:tracePt t="61792" x="4464050" y="4800600"/>
          <p14:tracePt t="61808" x="4457700" y="4813300"/>
          <p14:tracePt t="61825" x="4445000" y="4819650"/>
          <p14:tracePt t="61841" x="4438650" y="4832350"/>
          <p14:tracePt t="62050" x="4451350" y="4832350"/>
          <p14:tracePt t="62070" x="4457700" y="4832350"/>
          <p14:tracePt t="62243" x="4464050" y="4832350"/>
          <p14:tracePt t="62267" x="4476750" y="4832350"/>
          <p14:tracePt t="62298" x="4483100" y="4832350"/>
          <p14:tracePt t="62311" x="4489450" y="4832350"/>
          <p14:tracePt t="62325" x="4495800" y="4832350"/>
          <p14:tracePt t="62342" x="4502150" y="4832350"/>
          <p14:tracePt t="62358" x="4514850" y="4832350"/>
          <p14:tracePt t="62379" x="4521200" y="4832350"/>
          <p14:tracePt t="62392" x="4527550" y="4832350"/>
          <p14:tracePt t="62408" x="4533900" y="4832350"/>
          <p14:tracePt t="62425" x="4546600" y="4832350"/>
          <p14:tracePt t="62442" x="4559300" y="4832350"/>
          <p14:tracePt t="62458" x="4572000" y="4832350"/>
          <p14:tracePt t="62475" x="4578350" y="4832350"/>
          <p14:tracePt t="62492" x="4597400" y="4832350"/>
          <p14:tracePt t="62508" x="4610100" y="4832350"/>
          <p14:tracePt t="62525" x="4629150" y="4832350"/>
          <p14:tracePt t="62542" x="4654550" y="4832350"/>
          <p14:tracePt t="62558" x="4679950" y="4838700"/>
          <p14:tracePt t="62575" x="4718050" y="4845050"/>
          <p14:tracePt t="62592" x="4756150" y="4851400"/>
          <p14:tracePt t="62608" x="4819650" y="4857750"/>
          <p14:tracePt t="62625" x="4914900" y="4883150"/>
          <p14:tracePt t="62642" x="5035550" y="4902200"/>
          <p14:tracePt t="62659" x="5124450" y="4921250"/>
          <p14:tracePt t="62675" x="5149850" y="4921250"/>
          <p14:tracePt t="62692" x="5156200" y="4921250"/>
          <p14:tracePt t="62755" x="5156200" y="4927600"/>
          <p14:tracePt t="62779" x="5156200" y="4933950"/>
          <p14:tracePt t="63219" x="5162550" y="4933950"/>
          <p14:tracePt t="63239" x="5168900" y="4933950"/>
          <p14:tracePt t="63259" x="5200650" y="4921250"/>
          <p14:tracePt t="63275" x="5213350" y="4921250"/>
          <p14:tracePt t="63292" x="5226050" y="4921250"/>
          <p14:tracePt t="63308" x="5251450" y="4921250"/>
          <p14:tracePt t="63325" x="5264150" y="4921250"/>
          <p14:tracePt t="63342" x="5270500" y="4921250"/>
          <p14:tracePt t="63365" x="5276850" y="4921250"/>
          <p14:tracePt t="64499" x="5283200" y="4921250"/>
          <p14:tracePt t="64515" x="5283200" y="4927600"/>
          <p14:tracePt t="64539" x="5283200" y="4940300"/>
          <p14:tracePt t="64551" x="5276850" y="4946650"/>
          <p14:tracePt t="64563" x="5270500" y="4959350"/>
          <p14:tracePt t="64576" x="5257800" y="4965700"/>
          <p14:tracePt t="64592" x="5238750" y="4972050"/>
          <p14:tracePt t="64609" x="5213350" y="4991100"/>
          <p14:tracePt t="64626" x="5175250" y="5010150"/>
          <p14:tracePt t="64643" x="5143500" y="5016500"/>
          <p14:tracePt t="64643" x="5137150" y="5029200"/>
          <p14:tracePt t="64659" x="5118100" y="5029200"/>
          <p14:tracePt t="64691" x="5105400" y="5029200"/>
          <p14:tracePt t="64702" x="5099050" y="5035550"/>
          <p14:tracePt t="64811" x="5099050" y="5048250"/>
          <p14:tracePt t="64832" x="5092700" y="5054600"/>
          <p14:tracePt t="64846" x="5086350" y="5067300"/>
          <p14:tracePt t="64859" x="5067300" y="5086350"/>
          <p14:tracePt t="64876" x="5029200" y="5105400"/>
          <p14:tracePt t="64892" x="4984750" y="5124450"/>
          <p14:tracePt t="64909" x="4921250" y="5156200"/>
          <p14:tracePt t="64926" x="4851400" y="5175250"/>
          <p14:tracePt t="64942" x="4794250" y="5187950"/>
          <p14:tracePt t="64959" x="4787900" y="5187950"/>
          <p14:tracePt t="65091" x="4781550" y="5194300"/>
          <p14:tracePt t="65111" x="4781550" y="5200650"/>
          <p14:tracePt t="65132" x="4781550" y="5213350"/>
          <p14:tracePt t="65147" x="4781550" y="5226050"/>
          <p14:tracePt t="65159" x="4781550" y="5232400"/>
          <p14:tracePt t="65176" x="4781550" y="5251450"/>
          <p14:tracePt t="65192" x="4781550" y="5264150"/>
          <p14:tracePt t="65209" x="4781550" y="5270500"/>
          <p14:tracePt t="65226" x="4781550" y="5276850"/>
          <p14:tracePt t="65931" x="4781550" y="5283200"/>
          <p14:tracePt t="65951" x="5010150" y="5295900"/>
          <p14:tracePt t="65973" x="6140450" y="5327650"/>
          <p14:tracePt t="65995" x="7226300" y="5346700"/>
          <p14:tracePt t="66016" x="7569200" y="5334000"/>
          <p14:tracePt t="66027" x="7651750" y="5302250"/>
          <p14:tracePt t="66042" x="7670800" y="5289550"/>
          <p14:tracePt t="66059" x="7683500" y="5270500"/>
          <p14:tracePt t="66076" x="7708900" y="5232400"/>
          <p14:tracePt t="66093" x="7734300" y="5207000"/>
          <p14:tracePt t="66109" x="7791450" y="5168900"/>
          <p14:tracePt t="66126" x="7848600" y="5130800"/>
          <p14:tracePt t="66142" x="7893050" y="5111750"/>
          <p14:tracePt t="66159" x="7931150" y="5086350"/>
          <p14:tracePt t="66176" x="7937500" y="5080000"/>
          <p14:tracePt t="66307" x="7931150" y="5073650"/>
          <p14:tracePt t="66327" x="7874000" y="5073650"/>
          <p14:tracePt t="66343" x="7816850" y="5073650"/>
          <p14:tracePt t="66359" x="7766050" y="5073650"/>
          <p14:tracePt t="66376" x="7740650" y="5073650"/>
          <p14:tracePt t="66393" x="7727950" y="5080000"/>
          <p14:tracePt t="66409" x="7721600" y="5080000"/>
          <p14:tracePt t="66426" x="7689850" y="5080000"/>
          <p14:tracePt t="66443" x="7664450" y="5060950"/>
          <p14:tracePt t="66459" x="7651750" y="5048250"/>
          <p14:tracePt t="66476" x="7639050" y="5035550"/>
          <p14:tracePt t="66493" x="7632700" y="5035550"/>
          <p14:tracePt t="66509" x="7613650" y="5029200"/>
          <p14:tracePt t="66526" x="7588250" y="5029200"/>
          <p14:tracePt t="66543" x="7562850" y="5029200"/>
          <p14:tracePt t="66559" x="7537450" y="5022850"/>
          <p14:tracePt t="66576" x="7524750" y="5016500"/>
          <p14:tracePt t="66593" x="7505700" y="5016500"/>
          <p14:tracePt t="66609" x="7493000" y="5003800"/>
          <p14:tracePt t="66626" x="7480300" y="4997450"/>
          <p14:tracePt t="66643" x="7467600" y="4978400"/>
          <p14:tracePt t="66659" x="7442200" y="4959350"/>
          <p14:tracePt t="66676" x="7429500" y="4946650"/>
          <p14:tracePt t="66693" x="7423150" y="4933950"/>
          <p14:tracePt t="66709" x="7404100" y="4921250"/>
          <p14:tracePt t="66726" x="7397750" y="4908550"/>
          <p14:tracePt t="66743" x="7391400" y="4895850"/>
          <p14:tracePt t="66759" x="7385050" y="4883150"/>
          <p14:tracePt t="66776" x="7378700" y="4864100"/>
          <p14:tracePt t="66793" x="7372350" y="4851400"/>
          <p14:tracePt t="66809" x="7372350" y="4826000"/>
          <p14:tracePt t="66826" x="7372350" y="4781550"/>
          <p14:tracePt t="66843" x="7372350" y="4756150"/>
          <p14:tracePt t="66859" x="7372350" y="4718050"/>
          <p14:tracePt t="66876" x="7372350" y="4667250"/>
          <p14:tracePt t="66893" x="7372350" y="4629150"/>
          <p14:tracePt t="66909" x="7378700" y="4603750"/>
          <p14:tracePt t="66926" x="7397750" y="4565650"/>
          <p14:tracePt t="66943" x="7416800" y="4540250"/>
          <p14:tracePt t="66959" x="7423150" y="4521200"/>
          <p14:tracePt t="66976" x="7435850" y="4508500"/>
          <p14:tracePt t="66993" x="7448550" y="4489450"/>
          <p14:tracePt t="67009" x="7473950" y="4464050"/>
          <p14:tracePt t="67026" x="7505700" y="4451350"/>
          <p14:tracePt t="67043" x="7531100" y="4432300"/>
          <p14:tracePt t="67043" x="7556500" y="4425950"/>
          <p14:tracePt t="67059" x="7594600" y="4419600"/>
          <p14:tracePt t="67076" x="7620000" y="4406900"/>
          <p14:tracePt t="67093" x="7651750" y="4400550"/>
          <p14:tracePt t="67109" x="7677150" y="4394200"/>
          <p14:tracePt t="67126" x="7702550" y="4394200"/>
          <p14:tracePt t="67143" x="7721600" y="4394200"/>
          <p14:tracePt t="67159" x="7734300" y="4394200"/>
          <p14:tracePt t="67176" x="7747000" y="4394200"/>
          <p14:tracePt t="67193" x="7753350" y="4394200"/>
          <p14:tracePt t="67209" x="7766050" y="4394200"/>
          <p14:tracePt t="67226" x="7785100" y="4394200"/>
          <p14:tracePt t="67243" x="7804150" y="4394200"/>
          <p14:tracePt t="67259" x="7861300" y="4413250"/>
          <p14:tracePt t="67276" x="7874000" y="4425950"/>
          <p14:tracePt t="67293" x="7893050" y="4438650"/>
          <p14:tracePt t="67309" x="7905750" y="4438650"/>
          <p14:tracePt t="67326" x="7918450" y="4457700"/>
          <p14:tracePt t="67343" x="7931150" y="4464050"/>
          <p14:tracePt t="67359" x="7956550" y="4483100"/>
          <p14:tracePt t="67376" x="7988300" y="4502150"/>
          <p14:tracePt t="67393" x="7994650" y="4508500"/>
          <p14:tracePt t="67409" x="8001000" y="4514850"/>
          <p14:tracePt t="67426" x="8013700" y="4527550"/>
          <p14:tracePt t="67443" x="8020050" y="4552950"/>
          <p14:tracePt t="67459" x="8020050" y="4603750"/>
          <p14:tracePt t="67476" x="8026400" y="4648200"/>
          <p14:tracePt t="67493" x="8026400" y="4679950"/>
          <p14:tracePt t="67509" x="8026400" y="4730750"/>
          <p14:tracePt t="67526" x="8026400" y="4775200"/>
          <p14:tracePt t="67543" x="8026400" y="4800600"/>
          <p14:tracePt t="67559" x="8013700" y="4832350"/>
          <p14:tracePt t="67576" x="7988300" y="4864100"/>
          <p14:tracePt t="67593" x="7969250" y="4889500"/>
          <p14:tracePt t="67609" x="7943850" y="4908550"/>
          <p14:tracePt t="67626" x="7899400" y="4933950"/>
          <p14:tracePt t="67643" x="7816850" y="4959350"/>
          <p14:tracePt t="67660" x="7727950" y="4959350"/>
          <p14:tracePt t="67676" x="7645400" y="4959350"/>
          <p14:tracePt t="67693" x="7613650" y="4959350"/>
          <p14:tracePt t="67709" x="7588250" y="4946650"/>
          <p14:tracePt t="67726" x="7581900" y="4940300"/>
          <p14:tracePt t="67743" x="7569200" y="4927600"/>
          <p14:tracePt t="67759" x="7569200" y="4914900"/>
          <p14:tracePt t="67776" x="7562850" y="4902200"/>
          <p14:tracePt t="67793" x="7562850" y="4895850"/>
          <p14:tracePt t="67809" x="7562850" y="4876800"/>
          <p14:tracePt t="67828" x="7562850" y="4870450"/>
          <p14:tracePt t="68940" x="7556500" y="4870450"/>
          <p14:tracePt t="68960" x="7543800" y="4883150"/>
          <p14:tracePt t="68980" x="7397750" y="4933950"/>
          <p14:tracePt t="68993" x="7315200" y="4953000"/>
          <p14:tracePt t="69010" x="7054850" y="4991100"/>
          <p14:tracePt t="69027" x="6750050" y="5016500"/>
          <p14:tracePt t="69043" x="6559550" y="5073650"/>
          <p14:tracePt t="69044" x="6502400" y="5092700"/>
          <p14:tracePt t="69060" x="6388100" y="5124450"/>
          <p14:tracePt t="69077" x="6350000" y="5130800"/>
          <p14:tracePt t="69093" x="6337300" y="5130800"/>
          <p14:tracePt t="69380" x="6292850" y="5168900"/>
          <p14:tracePt t="69395" x="6254750" y="5194300"/>
          <p14:tracePt t="69410" x="6096000" y="5238750"/>
          <p14:tracePt t="69427" x="5797550" y="5314950"/>
          <p14:tracePt t="69443" x="5505450" y="5403850"/>
          <p14:tracePt t="69444" x="5346700" y="5448300"/>
          <p14:tracePt t="69460" x="4972050" y="5556250"/>
          <p14:tracePt t="69477" x="4406900" y="5791200"/>
          <p14:tracePt t="69499" x="3860800" y="6000750"/>
          <p14:tracePt t="69521" x="3302000" y="6184900"/>
          <p14:tracePt t="69542" x="3035300" y="6248400"/>
          <p14:tracePt t="69560" x="2959100" y="6273800"/>
          <p14:tracePt t="69577" x="2933700" y="6280150"/>
          <p14:tracePt t="69594" x="2921000" y="6286500"/>
          <p14:tracePt t="70012" x="2908300" y="6286500"/>
          <p14:tracePt t="70031" x="2895600" y="6286500"/>
          <p14:tracePt t="70044" x="2882900" y="6286500"/>
          <p14:tracePt t="70060" x="2863850" y="6286500"/>
          <p14:tracePt t="70077" x="2851150" y="6286500"/>
          <p14:tracePt t="70093" x="2813050" y="6280150"/>
          <p14:tracePt t="70110" x="2768600" y="6261100"/>
          <p14:tracePt t="70127" x="2698750" y="6235700"/>
          <p14:tracePt t="70144" x="2667000" y="6210300"/>
          <p14:tracePt t="70160" x="2654300" y="6197600"/>
          <p14:tracePt t="70188" x="2654300" y="6191250"/>
          <p14:tracePt t="70204" x="2647950" y="6184900"/>
          <p14:tracePt t="70236" x="2641600" y="6178550"/>
          <p14:tracePt t="70308" x="2635250" y="6178550"/>
          <p14:tracePt t="70332" x="2628900" y="6172200"/>
          <p14:tracePt t="70356" x="2628900" y="6165850"/>
          <p14:tracePt t="70368" x="2622550" y="6159500"/>
          <p14:tracePt t="70381" x="2616200" y="6159500"/>
          <p14:tracePt t="70394" x="2609850" y="6153150"/>
          <p14:tracePt t="70410" x="2603500" y="6146800"/>
          <p14:tracePt t="70427" x="2597150" y="6146800"/>
          <p14:tracePt t="70443" x="2584450" y="6134100"/>
          <p14:tracePt t="70444" x="2578100" y="6134100"/>
          <p14:tracePt t="70460" x="2559050" y="6127750"/>
          <p14:tracePt t="70477" x="2540000" y="6127750"/>
          <p14:tracePt t="70493" x="2514600" y="6121400"/>
          <p14:tracePt t="70510" x="2495550" y="6108700"/>
          <p14:tracePt t="70527" x="2489200" y="6108700"/>
          <p14:tracePt t="70543" x="2476500" y="6102350"/>
          <p14:tracePt t="70596" x="2470150" y="6102350"/>
          <p14:tracePt t="70629" x="2470150" y="6089650"/>
          <p14:tracePt t="70653" x="2470150" y="6083300"/>
          <p14:tracePt t="70748" x="2470150" y="6076950"/>
          <p14:tracePt t="70797" x="2470150" y="6064250"/>
          <p14:tracePt t="70820" x="2463800" y="6057900"/>
          <p14:tracePt t="70837" x="2463800" y="6051550"/>
          <p14:tracePt t="70949" x="2463800" y="6045200"/>
          <p14:tracePt t="70966" x="2457450" y="6038850"/>
          <p14:tracePt t="71165" x="2451100" y="6032500"/>
          <p14:tracePt t="72261" x="2451100" y="6026150"/>
          <p14:tracePt t="72281" x="2451100" y="6019800"/>
          <p14:tracePt t="72302" x="2451100" y="6013450"/>
          <p14:tracePt t="72316" x="2451100" y="6007100"/>
          <p14:tracePt t="72327" x="2444750" y="6000750"/>
          <p14:tracePt t="72344" x="2432050" y="5988050"/>
          <p14:tracePt t="72501" x="2425700" y="5988050"/>
          <p14:tracePt t="72521" x="2419350" y="5981700"/>
          <p14:tracePt t="72538" x="2406650" y="5975350"/>
          <p14:tracePt t="72553" x="2400300" y="5975350"/>
          <p14:tracePt t="72564" x="2393950" y="5975350"/>
          <p14:tracePt t="72577" x="2387600" y="59753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b="1" smtClean="0">
                <a:solidFill>
                  <a:schemeClr val="hlink"/>
                </a:solidFill>
                <a:sym typeface="Symbol" panose="05050102010706020507" pitchFamily="18" charset="2"/>
              </a:rPr>
              <a:t>3. </a:t>
            </a:r>
            <a:r>
              <a:rPr lang="zh-CN" altLang="en-US" b="1" smtClean="0">
                <a:solidFill>
                  <a:schemeClr val="hlink"/>
                </a:solidFill>
                <a:sym typeface="Symbol" panose="05050102010706020507" pitchFamily="18" charset="2"/>
              </a:rPr>
              <a:t>化学发光分析的仪器流程</a:t>
            </a:r>
          </a:p>
        </p:txBody>
      </p:sp>
      <p:grpSp>
        <p:nvGrpSpPr>
          <p:cNvPr id="49155" name="Group 4"/>
          <p:cNvGrpSpPr>
            <a:grpSpLocks/>
          </p:cNvGrpSpPr>
          <p:nvPr/>
        </p:nvGrpSpPr>
        <p:grpSpPr bwMode="auto">
          <a:xfrm>
            <a:off x="688975" y="1771650"/>
            <a:ext cx="8194675" cy="442913"/>
            <a:chOff x="376" y="1124"/>
            <a:chExt cx="5120" cy="279"/>
          </a:xfrm>
        </p:grpSpPr>
        <p:sp>
          <p:nvSpPr>
            <p:cNvPr id="49158" name="AutoShape 5"/>
            <p:cNvSpPr>
              <a:spLocks noChangeArrowheads="1"/>
            </p:cNvSpPr>
            <p:nvPr/>
          </p:nvSpPr>
          <p:spPr bwMode="auto">
            <a:xfrm>
              <a:off x="376" y="1124"/>
              <a:ext cx="949" cy="279"/>
            </a:xfrm>
            <a:prstGeom prst="roundRect">
              <a:avLst>
                <a:gd name="adj" fmla="val 16667"/>
              </a:avLst>
            </a:prstGeom>
            <a:solidFill>
              <a:srgbClr val="CCFFC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lIns="92075" tIns="46038" rIns="92075" bIns="46038" anchor="ctr">
              <a:spAutoFit/>
            </a:bodyPr>
            <a:lstStyle>
              <a:lvl1pPr algn="l" eaLnBrk="0" hangingPunct="0"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v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chemeClr val="accent2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l" eaLnBrk="0" hangingPunct="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l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Tx/>
                <a:buNone/>
              </a:pPr>
              <a:r>
                <a:rPr kumimoji="1" lang="zh-CN" altLang="en-US" sz="2000">
                  <a:solidFill>
                    <a:schemeClr val="folHlink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发光反应室</a:t>
              </a:r>
            </a:p>
          </p:txBody>
        </p:sp>
        <p:sp>
          <p:nvSpPr>
            <p:cNvPr id="49159" name="AutoShape 6"/>
            <p:cNvSpPr>
              <a:spLocks noChangeArrowheads="1"/>
            </p:cNvSpPr>
            <p:nvPr/>
          </p:nvSpPr>
          <p:spPr bwMode="auto">
            <a:xfrm>
              <a:off x="1728" y="1125"/>
              <a:ext cx="922" cy="278"/>
            </a:xfrm>
            <a:prstGeom prst="roundRect">
              <a:avLst>
                <a:gd name="adj" fmla="val 16667"/>
              </a:avLst>
            </a:prstGeom>
            <a:solidFill>
              <a:srgbClr val="CCFFC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lIns="92075" tIns="46038" rIns="92075" bIns="46038" anchor="ctr">
              <a:spAutoFit/>
            </a:bodyPr>
            <a:lstStyle>
              <a:lvl1pPr algn="l" eaLnBrk="0" hangingPunct="0"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v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chemeClr val="accent2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l" eaLnBrk="0" hangingPunct="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l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Tx/>
                <a:buNone/>
              </a:pPr>
              <a:r>
                <a:rPr kumimoji="1" lang="zh-CN" altLang="en-US" sz="2000">
                  <a:solidFill>
                    <a:schemeClr val="folHlink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光检测器</a:t>
              </a:r>
            </a:p>
          </p:txBody>
        </p:sp>
        <p:sp>
          <p:nvSpPr>
            <p:cNvPr id="49160" name="AutoShape 7"/>
            <p:cNvSpPr>
              <a:spLocks noChangeArrowheads="1"/>
            </p:cNvSpPr>
            <p:nvPr/>
          </p:nvSpPr>
          <p:spPr bwMode="auto">
            <a:xfrm>
              <a:off x="3108" y="1124"/>
              <a:ext cx="949" cy="279"/>
            </a:xfrm>
            <a:prstGeom prst="roundRect">
              <a:avLst>
                <a:gd name="adj" fmla="val 16667"/>
              </a:avLst>
            </a:prstGeom>
            <a:solidFill>
              <a:srgbClr val="CCFFCC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2075" tIns="46038" rIns="92075" bIns="46038" anchor="ctr">
              <a:spAutoFit/>
            </a:bodyPr>
            <a:lstStyle>
              <a:lvl1pPr algn="l" eaLnBrk="0" hangingPunct="0"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v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chemeClr val="accent2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l" eaLnBrk="0" hangingPunct="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l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Tx/>
                <a:buNone/>
              </a:pPr>
              <a:r>
                <a:rPr kumimoji="1" lang="zh-CN" altLang="en-US" sz="2000">
                  <a:solidFill>
                    <a:schemeClr val="folHlink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信号放大器</a:t>
              </a:r>
            </a:p>
          </p:txBody>
        </p:sp>
        <p:sp>
          <p:nvSpPr>
            <p:cNvPr id="49161" name="AutoShape 8"/>
            <p:cNvSpPr>
              <a:spLocks noChangeArrowheads="1"/>
            </p:cNvSpPr>
            <p:nvPr/>
          </p:nvSpPr>
          <p:spPr bwMode="auto">
            <a:xfrm>
              <a:off x="4548" y="1125"/>
              <a:ext cx="948" cy="278"/>
            </a:xfrm>
            <a:prstGeom prst="roundRect">
              <a:avLst>
                <a:gd name="adj" fmla="val 16667"/>
              </a:avLst>
            </a:prstGeom>
            <a:solidFill>
              <a:srgbClr val="CCFFCC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2075" tIns="46038" rIns="92075" bIns="46038" anchor="ctr">
              <a:spAutoFit/>
            </a:bodyPr>
            <a:lstStyle>
              <a:lvl1pPr algn="l" eaLnBrk="0" hangingPunct="0"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v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algn="l" eaLnBrk="0" hangingPunct="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algn="l" eaLnBrk="0" hangingPunct="0">
                <a:spcBef>
                  <a:spcPct val="20000"/>
                </a:spcBef>
                <a:buClr>
                  <a:schemeClr val="accent2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algn="l" eaLnBrk="0" hangingPunct="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algn="l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Tx/>
                <a:buNone/>
              </a:pPr>
              <a:r>
                <a:rPr kumimoji="1" lang="zh-CN" altLang="en-US" sz="2000">
                  <a:solidFill>
                    <a:schemeClr val="folHlink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显示与记录</a:t>
              </a:r>
            </a:p>
          </p:txBody>
        </p:sp>
        <p:sp>
          <p:nvSpPr>
            <p:cNvPr id="49162" name="Line 9"/>
            <p:cNvSpPr>
              <a:spLocks noChangeShapeType="1"/>
            </p:cNvSpPr>
            <p:nvPr/>
          </p:nvSpPr>
          <p:spPr bwMode="auto">
            <a:xfrm>
              <a:off x="1440" y="1248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9163" name="Line 10"/>
            <p:cNvSpPr>
              <a:spLocks noChangeShapeType="1"/>
            </p:cNvSpPr>
            <p:nvPr/>
          </p:nvSpPr>
          <p:spPr bwMode="auto">
            <a:xfrm>
              <a:off x="2688" y="1248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9164" name="Line 11"/>
            <p:cNvSpPr>
              <a:spLocks noChangeShapeType="1"/>
            </p:cNvSpPr>
            <p:nvPr/>
          </p:nvSpPr>
          <p:spPr bwMode="auto">
            <a:xfrm>
              <a:off x="4176" y="1248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2075" tIns="46038" rIns="92075" bIns="46038" anchor="ctr">
              <a:spAutoFit/>
            </a:bodyPr>
            <a:lstStyle/>
            <a:p>
              <a:endParaRPr lang="zh-CN" altLang="en-US"/>
            </a:p>
          </p:txBody>
        </p:sp>
      </p:grpSp>
      <p:pic>
        <p:nvPicPr>
          <p:cNvPr id="49156" name="Picture 16" descr="LumiFox 6200化学发光检测仪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1075" y="2997200"/>
            <a:ext cx="3676650" cy="364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7" name="Text Box 17"/>
          <p:cNvSpPr txBox="1">
            <a:spLocks noChangeArrowheads="1"/>
          </p:cNvSpPr>
          <p:nvPr/>
        </p:nvSpPr>
        <p:spPr bwMode="auto">
          <a:xfrm>
            <a:off x="617538" y="3141663"/>
            <a:ext cx="2614612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>
                <a:solidFill>
                  <a:schemeClr val="hlink"/>
                </a:solidFill>
                <a:latin typeface="Tahoma" panose="020B0604030504040204" pitchFamily="34" charset="0"/>
              </a:rPr>
              <a:t>仪器结构简单，无需光源！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5032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00" x="2387600" y="5949950"/>
          <p14:tracePt t="1708" x="2400300" y="5905500"/>
          <p14:tracePt t="1718" x="2425700" y="5854700"/>
          <p14:tracePt t="1735" x="2476500" y="5759450"/>
          <p14:tracePt t="1752" x="2482850" y="5734050"/>
          <p14:tracePt t="1768" x="2482850" y="5715000"/>
          <p14:tracePt t="1785" x="2482850" y="5676900"/>
          <p14:tracePt t="1802" x="2489200" y="5657850"/>
          <p14:tracePt t="1818" x="2527300" y="5645150"/>
          <p14:tracePt t="2125" x="2527300" y="5619750"/>
          <p14:tracePt t="2133" x="2527300" y="5607050"/>
          <p14:tracePt t="2141" x="2527300" y="5581650"/>
          <p14:tracePt t="2152" x="2527300" y="5556250"/>
          <p14:tracePt t="2169" x="2514600" y="5492750"/>
          <p14:tracePt t="2185" x="2508250" y="5435600"/>
          <p14:tracePt t="2202" x="2495550" y="5416550"/>
          <p14:tracePt t="2219" x="2495550" y="5403850"/>
          <p14:tracePt t="2235" x="2495550" y="5391150"/>
          <p14:tracePt t="2252" x="2501900" y="5378450"/>
          <p14:tracePt t="2253" x="2501900" y="5372100"/>
          <p14:tracePt t="2269" x="2501900" y="5353050"/>
          <p14:tracePt t="2285" x="2501900" y="5340350"/>
          <p14:tracePt t="2302" x="2508250" y="5327650"/>
          <p14:tracePt t="2319" x="2508250" y="5321300"/>
          <p14:tracePt t="2335" x="2514600" y="5314950"/>
          <p14:tracePt t="2405" x="2514600" y="5308600"/>
          <p14:tracePt t="4374" x="2495550" y="5302250"/>
          <p14:tracePt t="4381" x="2419350" y="5302250"/>
          <p14:tracePt t="4389" x="2349500" y="5302250"/>
          <p14:tracePt t="4402" x="2317750" y="5302250"/>
          <p14:tracePt t="4419" x="2298700" y="5302250"/>
          <p14:tracePt t="4436" x="2279650" y="5302250"/>
          <p14:tracePt t="4452" x="2241550" y="5308600"/>
          <p14:tracePt t="4453" x="2222500" y="5308600"/>
          <p14:tracePt t="4469" x="2197100" y="5327650"/>
          <p14:tracePt t="4486" x="2197100" y="5340350"/>
          <p14:tracePt t="4789" x="2190750" y="5340350"/>
          <p14:tracePt t="4797" x="2178050" y="5340350"/>
          <p14:tracePt t="4805" x="2171700" y="5327650"/>
          <p14:tracePt t="4821" x="2152650" y="5295900"/>
          <p14:tracePt t="4836" x="2146300" y="5295900"/>
          <p14:tracePt t="4853" x="2127250" y="5295900"/>
          <p14:tracePt t="4853" x="2120900" y="5295900"/>
          <p14:tracePt t="4869" x="2108200" y="5289550"/>
          <p14:tracePt t="4886" x="2101850" y="5289550"/>
          <p14:tracePt t="4903" x="2095500" y="5283200"/>
          <p14:tracePt t="4919" x="2082800" y="5270500"/>
          <p14:tracePt t="4936" x="2076450" y="5270500"/>
          <p14:tracePt t="4953" x="2070100" y="5264150"/>
          <p14:tracePt t="4969" x="2070100" y="5257800"/>
          <p14:tracePt t="4989" x="2070100" y="5251450"/>
          <p14:tracePt t="5003" x="2063750" y="5245100"/>
          <p14:tracePt t="5019" x="2057400" y="5238750"/>
          <p14:tracePt t="5053" x="2051050" y="5232400"/>
          <p14:tracePt t="5085" x="2044700" y="5226050"/>
          <p14:tracePt t="5125" x="2038350" y="5219700"/>
          <p14:tracePt t="5213" x="2032000" y="5219700"/>
          <p14:tracePt t="7470" x="2012950" y="5219700"/>
          <p14:tracePt t="7478" x="1974850" y="5219700"/>
          <p14:tracePt t="7487" x="1955800" y="5219700"/>
          <p14:tracePt t="7503" x="1943100" y="5213350"/>
          <p14:tracePt t="7520" x="1911350" y="5175250"/>
          <p14:tracePt t="7537" x="1866900" y="5099050"/>
          <p14:tracePt t="7553" x="1797050" y="5041900"/>
          <p14:tracePt t="7570" x="1733550" y="4984750"/>
          <p14:tracePt t="7587" x="1727200" y="4978400"/>
          <p14:tracePt t="7603" x="1752600" y="4972050"/>
          <p14:tracePt t="7990" x="1752600" y="4959350"/>
          <p14:tracePt t="7998" x="1746250" y="4946650"/>
          <p14:tracePt t="8006" x="1727200" y="4927600"/>
          <p14:tracePt t="8020" x="1720850" y="4927600"/>
          <p14:tracePt t="8046" x="1708150" y="4927600"/>
          <p14:tracePt t="8062" x="1708150" y="4921250"/>
          <p14:tracePt t="8094" x="1708150" y="4914900"/>
          <p14:tracePt t="8102" x="1708150" y="4908550"/>
          <p14:tracePt t="8110" x="1701800" y="4895850"/>
          <p14:tracePt t="8120" x="1695450" y="4889500"/>
          <p14:tracePt t="8137" x="1689100" y="4883150"/>
          <p14:tracePt t="8153" x="1682750" y="4870450"/>
          <p14:tracePt t="8170" x="1670050" y="4857750"/>
          <p14:tracePt t="8187" x="1670050" y="4851400"/>
          <p14:tracePt t="8203" x="1670050" y="4845050"/>
          <p14:tracePt t="8220" x="1670050" y="4819650"/>
          <p14:tracePt t="8237" x="1670050" y="4806950"/>
          <p14:tracePt t="8254" x="1670050" y="4781550"/>
          <p14:tracePt t="8254" x="1670050" y="4762500"/>
          <p14:tracePt t="8270" x="1682750" y="4679950"/>
          <p14:tracePt t="8286" x="1758950" y="4470400"/>
          <p14:tracePt t="8303" x="1860550" y="4038600"/>
          <p14:tracePt t="8320" x="1917700" y="3448050"/>
          <p14:tracePt t="8336" x="1885950" y="2990850"/>
          <p14:tracePt t="8353" x="1828800" y="2698750"/>
          <p14:tracePt t="8370" x="1803400" y="2540000"/>
          <p14:tracePt t="8387" x="1790700" y="2476500"/>
          <p14:tracePt t="8403" x="1778000" y="2451100"/>
          <p14:tracePt t="8502" x="1765300" y="2451100"/>
          <p14:tracePt t="8528" x="1746250" y="2463800"/>
          <p14:tracePt t="8537" x="1739900" y="2463800"/>
          <p14:tracePt t="8554" x="1720850" y="2470150"/>
          <p14:tracePt t="8570" x="1689100" y="2489200"/>
          <p14:tracePt t="8587" x="1676400" y="2489200"/>
          <p14:tracePt t="8603" x="1663700" y="2495550"/>
          <p14:tracePt t="8620" x="1657350" y="2501900"/>
          <p14:tracePt t="9238" x="1651000" y="2501900"/>
          <p14:tracePt t="9246" x="1644650" y="2501900"/>
          <p14:tracePt t="9334" x="1638300" y="2501900"/>
          <p14:tracePt t="9398" x="1625600" y="2501900"/>
          <p14:tracePt t="9414" x="1619250" y="2501900"/>
          <p14:tracePt t="9438" x="1612900" y="2501900"/>
          <p14:tracePt t="9454" x="1600200" y="2501900"/>
          <p14:tracePt t="9486" x="1593850" y="2501900"/>
          <p14:tracePt t="9510" x="1587500" y="2501900"/>
          <p14:tracePt t="9534" x="1581150" y="2501900"/>
          <p14:tracePt t="9542" x="1574800" y="2501900"/>
          <p14:tracePt t="9554" x="1562100" y="2501900"/>
          <p14:tracePt t="9570" x="1555750" y="2489200"/>
          <p14:tracePt t="9587" x="1536700" y="2489200"/>
          <p14:tracePt t="9604" x="1517650" y="2476500"/>
          <p14:tracePt t="9620" x="1498600" y="2457450"/>
          <p14:tracePt t="9638" x="1485900" y="2451100"/>
          <p14:tracePt t="9659" x="1466850" y="2432050"/>
          <p14:tracePt t="9670" x="1447800" y="2425700"/>
          <p14:tracePt t="9687" x="1435100" y="2413000"/>
          <p14:tracePt t="9703" x="1422400" y="2406650"/>
          <p14:tracePt t="9720" x="1416050" y="2400300"/>
          <p14:tracePt t="9737" x="1403350" y="2381250"/>
          <p14:tracePt t="9753" x="1377950" y="2349500"/>
          <p14:tracePt t="9770" x="1352550" y="2324100"/>
          <p14:tracePt t="9788" x="1320800" y="2279650"/>
          <p14:tracePt t="9804" x="1295400" y="2247900"/>
          <p14:tracePt t="9820" x="1282700" y="2222500"/>
          <p14:tracePt t="9838" x="1282700" y="2216150"/>
          <p14:tracePt t="9854" x="1270000" y="2203450"/>
          <p14:tracePt t="9870" x="1257300" y="2178050"/>
          <p14:tracePt t="9887" x="1250950" y="2146300"/>
          <p14:tracePt t="9904" x="1238250" y="2114550"/>
          <p14:tracePt t="9920" x="1231900" y="2089150"/>
          <p14:tracePt t="9937" x="1219200" y="2051050"/>
          <p14:tracePt t="9953" x="1212850" y="2006600"/>
          <p14:tracePt t="9970" x="1212850" y="1974850"/>
          <p14:tracePt t="9987" x="1212850" y="1930400"/>
          <p14:tracePt t="10003" x="1212850" y="1892300"/>
          <p14:tracePt t="10020" x="1212850" y="1847850"/>
          <p14:tracePt t="10037" x="1219200" y="1790700"/>
          <p14:tracePt t="10054" x="1238250" y="1727200"/>
          <p14:tracePt t="10054" x="1238250" y="1720850"/>
          <p14:tracePt t="10070" x="1238250" y="1689100"/>
          <p14:tracePt t="10087" x="1250950" y="1663700"/>
          <p14:tracePt t="10104" x="1270000" y="1638300"/>
          <p14:tracePt t="10120" x="1276350" y="1631950"/>
          <p14:tracePt t="10137" x="1282700" y="1619250"/>
          <p14:tracePt t="10154" x="1295400" y="1612900"/>
          <p14:tracePt t="10170" x="1301750" y="1606550"/>
          <p14:tracePt t="10187" x="1320800" y="1606550"/>
          <p14:tracePt t="10204" x="1339850" y="1593850"/>
          <p14:tracePt t="10220" x="1365250" y="1593850"/>
          <p14:tracePt t="10237" x="1403350" y="1593850"/>
          <p14:tracePt t="10254" x="1428750" y="1593850"/>
          <p14:tracePt t="10270" x="1460500" y="1600200"/>
          <p14:tracePt t="10287" x="1479550" y="1600200"/>
          <p14:tracePt t="10304" x="1485900" y="1600200"/>
          <p14:tracePt t="10320" x="1504950" y="1606550"/>
          <p14:tracePt t="10337" x="1517650" y="1612900"/>
          <p14:tracePt t="10354" x="1536700" y="1625600"/>
          <p14:tracePt t="10370" x="1568450" y="1638300"/>
          <p14:tracePt t="10387" x="1593850" y="1651000"/>
          <p14:tracePt t="10404" x="1631950" y="1676400"/>
          <p14:tracePt t="10420" x="1657350" y="1689100"/>
          <p14:tracePt t="10437" x="1676400" y="1708150"/>
          <p14:tracePt t="10454" x="1689100" y="1714500"/>
          <p14:tracePt t="10470" x="1701800" y="1733550"/>
          <p14:tracePt t="10487" x="1714500" y="1765300"/>
          <p14:tracePt t="10504" x="1739900" y="1816100"/>
          <p14:tracePt t="10520" x="1771650" y="1866900"/>
          <p14:tracePt t="10537" x="1784350" y="1892300"/>
          <p14:tracePt t="10554" x="1784350" y="1911350"/>
          <p14:tracePt t="10570" x="1784350" y="1930400"/>
          <p14:tracePt t="10587" x="1784350" y="1962150"/>
          <p14:tracePt t="10604" x="1784350" y="1993900"/>
          <p14:tracePt t="10621" x="1784350" y="2044700"/>
          <p14:tracePt t="10637" x="1784350" y="2076450"/>
          <p14:tracePt t="10654" x="1784350" y="2089150"/>
          <p14:tracePt t="10671" x="1784350" y="2101850"/>
          <p14:tracePt t="10687" x="1784350" y="2108200"/>
          <p14:tracePt t="10704" x="1778000" y="2133600"/>
          <p14:tracePt t="10721" x="1765300" y="2146300"/>
          <p14:tracePt t="10738" x="1746250" y="2171700"/>
          <p14:tracePt t="10754" x="1720850" y="2190750"/>
          <p14:tracePt t="10771" x="1689100" y="2209800"/>
          <p14:tracePt t="10787" x="1670050" y="2222500"/>
          <p14:tracePt t="10804" x="1657350" y="2222500"/>
          <p14:tracePt t="10821" x="1638300" y="2235200"/>
          <p14:tracePt t="10837" x="1619250" y="2241550"/>
          <p14:tracePt t="10854" x="1593850" y="2247900"/>
          <p14:tracePt t="10871" x="1581150" y="2260600"/>
          <p14:tracePt t="10887" x="1568450" y="2260600"/>
          <p14:tracePt t="10904" x="1562100" y="2260600"/>
          <p14:tracePt t="10921" x="1543050" y="2260600"/>
          <p14:tracePt t="10937" x="1530350" y="2260600"/>
          <p14:tracePt t="10954" x="1504950" y="2260600"/>
          <p14:tracePt t="10971" x="1473200" y="2260600"/>
          <p14:tracePt t="10988" x="1447800" y="2260600"/>
          <p14:tracePt t="11004" x="1428750" y="2254250"/>
          <p14:tracePt t="11021" x="1390650" y="2235200"/>
          <p14:tracePt t="11038" x="1371600" y="2228850"/>
          <p14:tracePt t="11054" x="1339850" y="2209800"/>
          <p14:tracePt t="11071" x="1327150" y="2184400"/>
          <p14:tracePt t="11088" x="1308100" y="2171700"/>
          <p14:tracePt t="11104" x="1276350" y="2133600"/>
          <p14:tracePt t="11121" x="1219200" y="2057400"/>
          <p14:tracePt t="11137" x="1168400" y="1968500"/>
          <p14:tracePt t="11154" x="1136650" y="1873250"/>
          <p14:tracePt t="11171" x="1130300" y="1778000"/>
          <p14:tracePt t="11187" x="1130300" y="1708150"/>
          <p14:tracePt t="11204" x="1130300" y="1663700"/>
          <p14:tracePt t="11221" x="1143000" y="1606550"/>
          <p14:tracePt t="11237" x="1149350" y="1549400"/>
          <p14:tracePt t="11254" x="1168400" y="1498600"/>
          <p14:tracePt t="11254" x="1174750" y="1466850"/>
          <p14:tracePt t="11271" x="1200150" y="1403350"/>
          <p14:tracePt t="11287" x="1206500" y="1371600"/>
          <p14:tracePt t="11304" x="1219200" y="1327150"/>
          <p14:tracePt t="11321" x="1231900" y="1301750"/>
          <p14:tracePt t="11337" x="1244600" y="1289050"/>
          <p14:tracePt t="11354" x="1257300" y="1276350"/>
          <p14:tracePt t="11371" x="1276350" y="1276350"/>
          <p14:tracePt t="11387" x="1308100" y="1276350"/>
          <p14:tracePt t="11404" x="1339850" y="1276350"/>
          <p14:tracePt t="11421" x="1377950" y="1276350"/>
          <p14:tracePt t="11438" x="1422400" y="1276350"/>
          <p14:tracePt t="11454" x="1454150" y="1276350"/>
          <p14:tracePt t="11471" x="1492250" y="1276350"/>
          <p14:tracePt t="11487" x="1511300" y="1276350"/>
          <p14:tracePt t="11504" x="1530350" y="1276350"/>
          <p14:tracePt t="11521" x="1555750" y="1289050"/>
          <p14:tracePt t="11537" x="1612900" y="1320800"/>
          <p14:tracePt t="11554" x="1657350" y="1339850"/>
          <p14:tracePt t="11571" x="1695450" y="1358900"/>
          <p14:tracePt t="11588" x="1758950" y="1390650"/>
          <p14:tracePt t="11604" x="1803400" y="1409700"/>
          <p14:tracePt t="11621" x="1835150" y="1422400"/>
          <p14:tracePt t="11637" x="1854200" y="1435100"/>
          <p14:tracePt t="11654" x="1854200" y="1441450"/>
          <p14:tracePt t="11671" x="1866900" y="1485900"/>
          <p14:tracePt t="11688" x="1885950" y="1536700"/>
          <p14:tracePt t="11704" x="1898650" y="1581150"/>
          <p14:tracePt t="11721" x="1917700" y="1625600"/>
          <p14:tracePt t="11738" x="1924050" y="1663700"/>
          <p14:tracePt t="11754" x="1924050" y="1701800"/>
          <p14:tracePt t="11771" x="1943100" y="1746250"/>
          <p14:tracePt t="11788" x="1943100" y="1797050"/>
          <p14:tracePt t="11804" x="1943100" y="1835150"/>
          <p14:tracePt t="11821" x="1949450" y="1873250"/>
          <p14:tracePt t="11837" x="1949450" y="1898650"/>
          <p14:tracePt t="11854" x="1955800" y="1905000"/>
          <p14:tracePt t="11871" x="1955800" y="1924050"/>
          <p14:tracePt t="11887" x="1955800" y="1930400"/>
          <p14:tracePt t="11904" x="1955800" y="1943100"/>
          <p14:tracePt t="11921" x="1955800" y="1949450"/>
          <p14:tracePt t="11937" x="1955800" y="1968500"/>
          <p14:tracePt t="11954" x="1955800" y="1974850"/>
          <p14:tracePt t="11971" x="1955800" y="1987550"/>
          <p14:tracePt t="11987" x="1955800" y="2000250"/>
          <p14:tracePt t="12004" x="1955800" y="2006600"/>
          <p14:tracePt t="12021" x="1955800" y="2012950"/>
          <p14:tracePt t="12119" x="1955800" y="2019300"/>
          <p14:tracePt t="12215" x="1955800" y="2025650"/>
          <p14:tracePt t="12335" x="1955800" y="2038350"/>
          <p14:tracePt t="12350" x="1955800" y="2044700"/>
          <p14:tracePt t="12367" x="1949450" y="2057400"/>
          <p14:tracePt t="12378" x="1949450" y="2063750"/>
          <p14:tracePt t="12391" x="1943100" y="2070100"/>
          <p14:tracePt t="12404" x="1943100" y="2076450"/>
          <p14:tracePt t="12421" x="1943100" y="2082800"/>
          <p14:tracePt t="12438" x="1936750" y="2095500"/>
          <p14:tracePt t="12454" x="1917700" y="2108200"/>
          <p14:tracePt t="12471" x="1917700" y="2120900"/>
          <p14:tracePt t="12495" x="1911350" y="2127250"/>
          <p14:tracePt t="13503" x="1917700" y="2127250"/>
          <p14:tracePt t="13516" x="1949450" y="2127250"/>
          <p14:tracePt t="13530" x="2025650" y="2127250"/>
          <p14:tracePt t="13539" x="2070100" y="2146300"/>
          <p14:tracePt t="13554" x="2152650" y="2152650"/>
          <p14:tracePt t="13571" x="2241550" y="2152650"/>
          <p14:tracePt t="13588" x="2292350" y="2152650"/>
          <p14:tracePt t="13604" x="2330450" y="2152650"/>
          <p14:tracePt t="13621" x="2362200" y="2152650"/>
          <p14:tracePt t="13638" x="2387600" y="2152650"/>
          <p14:tracePt t="13654" x="2413000" y="2152650"/>
          <p14:tracePt t="13671" x="2495550" y="2152650"/>
          <p14:tracePt t="13688" x="2565400" y="2152650"/>
          <p14:tracePt t="13705" x="2660650" y="2152650"/>
          <p14:tracePt t="13721" x="2730500" y="2152650"/>
          <p14:tracePt t="13738" x="2819400" y="2152650"/>
          <p14:tracePt t="13754" x="2914650" y="2152650"/>
          <p14:tracePt t="13771" x="2984500" y="2152650"/>
          <p14:tracePt t="13788" x="3022600" y="2152650"/>
          <p14:tracePt t="13805" x="3067050" y="2152650"/>
          <p14:tracePt t="13821" x="3105150" y="2152650"/>
          <p14:tracePt t="13838" x="3143250" y="2152650"/>
          <p14:tracePt t="13854" x="3175000" y="2152650"/>
          <p14:tracePt t="13871" x="3194050" y="2152650"/>
          <p14:tracePt t="13888" x="3213100" y="2152650"/>
          <p14:tracePt t="13919" x="3219450" y="2152650"/>
          <p14:tracePt t="13935" x="3232150" y="2152650"/>
          <p14:tracePt t="13983" x="3244850" y="2159000"/>
          <p14:tracePt t="14039" x="3263900" y="2159000"/>
          <p14:tracePt t="14055" x="3270250" y="2165350"/>
          <p14:tracePt t="14063" x="3276600" y="2171700"/>
          <p14:tracePt t="14071" x="3282950" y="2178050"/>
          <p14:tracePt t="14088" x="3289300" y="2178050"/>
          <p14:tracePt t="14104" x="3295650" y="2184400"/>
          <p14:tracePt t="14121" x="3314700" y="2184400"/>
          <p14:tracePt t="14138" x="3321050" y="2184400"/>
          <p14:tracePt t="14155" x="3333750" y="2184400"/>
          <p14:tracePt t="14199" x="3340100" y="2184400"/>
          <p14:tracePt t="14296" x="3346450" y="2184400"/>
          <p14:tracePt t="14351" x="3359150" y="2190750"/>
          <p14:tracePt t="14864" x="3359150" y="2184400"/>
          <p14:tracePt t="14880" x="3359150" y="2178050"/>
          <p14:tracePt t="14890" x="3359150" y="2171700"/>
          <p14:tracePt t="14905" x="3359150" y="2159000"/>
          <p14:tracePt t="14921" x="3352800" y="2146300"/>
          <p14:tracePt t="14938" x="3352800" y="2133600"/>
          <p14:tracePt t="14955" x="3340100" y="2120900"/>
          <p14:tracePt t="14971" x="3340100" y="2095500"/>
          <p14:tracePt t="14988" x="3333750" y="2070100"/>
          <p14:tracePt t="15005" x="3333750" y="2044700"/>
          <p14:tracePt t="15021" x="3333750" y="2006600"/>
          <p14:tracePt t="15038" x="3333750" y="1968500"/>
          <p14:tracePt t="15055" x="3333750" y="1936750"/>
          <p14:tracePt t="15055" x="3346450" y="1924050"/>
          <p14:tracePt t="15072" x="3359150" y="1885950"/>
          <p14:tracePt t="15088" x="3384550" y="1847850"/>
          <p14:tracePt t="15105" x="3409950" y="1816100"/>
          <p14:tracePt t="15121" x="3422650" y="1797050"/>
          <p14:tracePt t="15138" x="3441700" y="1778000"/>
          <p14:tracePt t="15155" x="3448050" y="1778000"/>
          <p14:tracePt t="15171" x="3460750" y="1771650"/>
          <p14:tracePt t="15188" x="3511550" y="1758950"/>
          <p14:tracePt t="15205" x="3575050" y="1746250"/>
          <p14:tracePt t="15221" x="3651250" y="1746250"/>
          <p14:tracePt t="15238" x="3714750" y="1746250"/>
          <p14:tracePt t="15255" x="3771900" y="1746250"/>
          <p14:tracePt t="15271" x="3810000" y="1746250"/>
          <p14:tracePt t="15288" x="3829050" y="1752600"/>
          <p14:tracePt t="15305" x="3841750" y="1778000"/>
          <p14:tracePt t="15321" x="3873500" y="1828800"/>
          <p14:tracePt t="15338" x="3898900" y="1873250"/>
          <p14:tracePt t="15355" x="3911600" y="1898650"/>
          <p14:tracePt t="15371" x="3930650" y="1930400"/>
          <p14:tracePt t="15388" x="3937000" y="1968500"/>
          <p14:tracePt t="15405" x="3943350" y="2032000"/>
          <p14:tracePt t="15421" x="3943350" y="2089150"/>
          <p14:tracePt t="15438" x="3943350" y="2133600"/>
          <p14:tracePt t="15455" x="3943350" y="2159000"/>
          <p14:tracePt t="15455" x="3943350" y="2165350"/>
          <p14:tracePt t="15552" x="3943350" y="2171700"/>
          <p14:tracePt t="15560" x="3937000" y="2171700"/>
          <p14:tracePt t="15572" x="3911600" y="2165350"/>
          <p14:tracePt t="15588" x="3848100" y="2139950"/>
          <p14:tracePt t="15605" x="3803650" y="2133600"/>
          <p14:tracePt t="15928" x="3797300" y="2133600"/>
          <p14:tracePt t="15944" x="3778250" y="2127250"/>
          <p14:tracePt t="15966" x="3771900" y="2114550"/>
          <p14:tracePt t="15976" x="3765550" y="2114550"/>
          <p14:tracePt t="16000" x="3759200" y="2101850"/>
          <p14:tracePt t="16184" x="3765550" y="2101850"/>
          <p14:tracePt t="16192" x="3771900" y="2101850"/>
          <p14:tracePt t="16212" x="3790950" y="2108200"/>
          <p14:tracePt t="16223" x="3829050" y="2114550"/>
          <p14:tracePt t="16238" x="3854450" y="2120900"/>
          <p14:tracePt t="16255" x="3892550" y="2127250"/>
          <p14:tracePt t="16256" x="3917950" y="2127250"/>
          <p14:tracePt t="16272" x="3949700" y="2139950"/>
          <p14:tracePt t="16289" x="3981450" y="2139950"/>
          <p14:tracePt t="16305" x="4000500" y="2146300"/>
          <p14:tracePt t="16322" x="4013200" y="2152650"/>
          <p14:tracePt t="16338" x="4025900" y="2152650"/>
          <p14:tracePt t="16355" x="4038600" y="2152650"/>
          <p14:tracePt t="16372" x="4044950" y="2152650"/>
          <p14:tracePt t="16389" x="4051300" y="2152650"/>
          <p14:tracePt t="16416" x="4057650" y="2152650"/>
          <p14:tracePt t="16432" x="4064000" y="2152650"/>
          <p14:tracePt t="16440" x="4076700" y="2152650"/>
          <p14:tracePt t="16455" x="4083050" y="2152650"/>
          <p14:tracePt t="16472" x="4146550" y="2152650"/>
          <p14:tracePt t="16488" x="4229100" y="2152650"/>
          <p14:tracePt t="16505" x="4330700" y="2152650"/>
          <p14:tracePt t="16522" x="4470400" y="2152650"/>
          <p14:tracePt t="16539" x="4629150" y="2152650"/>
          <p14:tracePt t="16555" x="4794250" y="2152650"/>
          <p14:tracePt t="16572" x="4946650" y="2152650"/>
          <p14:tracePt t="16589" x="5073650" y="2152650"/>
          <p14:tracePt t="16605" x="5187950" y="2133600"/>
          <p14:tracePt t="16622" x="5257800" y="2120900"/>
          <p14:tracePt t="16639" x="5321300" y="2095500"/>
          <p14:tracePt t="16655" x="5365750" y="2089150"/>
          <p14:tracePt t="16656" x="5397500" y="2082800"/>
          <p14:tracePt t="16672" x="5454650" y="2070100"/>
          <p14:tracePt t="16688" x="5499100" y="2070100"/>
          <p14:tracePt t="16705" x="5543550" y="2070100"/>
          <p14:tracePt t="16722" x="5575300" y="2070100"/>
          <p14:tracePt t="16739" x="5594350" y="2070100"/>
          <p14:tracePt t="16755" x="5607050" y="2063750"/>
          <p14:tracePt t="16772" x="5619750" y="2063750"/>
          <p14:tracePt t="16789" x="5632450" y="2063750"/>
          <p14:tracePt t="16806" x="5676900" y="2063750"/>
          <p14:tracePt t="16822" x="5715000" y="2057400"/>
          <p14:tracePt t="16838" x="5740400" y="2057400"/>
          <p14:tracePt t="16928" x="5746750" y="2057400"/>
          <p14:tracePt t="16936" x="5759450" y="2057400"/>
          <p14:tracePt t="16944" x="5784850" y="2057400"/>
          <p14:tracePt t="16955" x="5816600" y="2057400"/>
          <p14:tracePt t="16972" x="5918200" y="2057400"/>
          <p14:tracePt t="16989" x="6070600" y="2076450"/>
          <p14:tracePt t="17005" x="6235700" y="2089150"/>
          <p14:tracePt t="17022" x="6400800" y="2101850"/>
          <p14:tracePt t="17039" x="6553200" y="2101850"/>
          <p14:tracePt t="17056" x="6673850" y="2101850"/>
          <p14:tracePt t="17056" x="6711950" y="2101850"/>
          <p14:tracePt t="17072" x="6832600" y="2101850"/>
          <p14:tracePt t="17088" x="6985000" y="2101850"/>
          <p14:tracePt t="17105" x="7156450" y="2101850"/>
          <p14:tracePt t="17122" x="7289800" y="2101850"/>
          <p14:tracePt t="17138" x="7397750" y="2101850"/>
          <p14:tracePt t="17155" x="7473950" y="2101850"/>
          <p14:tracePt t="17172" x="7512050" y="2101850"/>
          <p14:tracePt t="17189" x="7569200" y="2082800"/>
          <p14:tracePt t="17205" x="7632700" y="2076450"/>
          <p14:tracePt t="17222" x="7702550" y="2070100"/>
          <p14:tracePt t="17239" x="7740650" y="2070100"/>
          <p14:tracePt t="17255" x="7791450" y="2070100"/>
          <p14:tracePt t="17256" x="7797800" y="2070100"/>
          <p14:tracePt t="17272" x="7842250" y="2070100"/>
          <p14:tracePt t="17289" x="7848600" y="2070100"/>
          <p14:tracePt t="17305" x="7874000" y="2070100"/>
          <p14:tracePt t="17323" x="7899400" y="2070100"/>
          <p14:tracePt t="17339" x="7950200" y="2070100"/>
          <p14:tracePt t="17356" x="7994650" y="2070100"/>
          <p14:tracePt t="17372" x="8032750" y="2070100"/>
          <p14:tracePt t="17389" x="8051800" y="2070100"/>
          <p14:tracePt t="17405" x="8058150" y="2070100"/>
          <p14:tracePt t="18040" x="8064500" y="2063750"/>
          <p14:tracePt t="18248" x="8051800" y="2070100"/>
          <p14:tracePt t="18256" x="8045450" y="2076450"/>
          <p14:tracePt t="18264" x="8039100" y="2095500"/>
          <p14:tracePt t="18273" x="8026400" y="2108200"/>
          <p14:tracePt t="18289" x="8007350" y="2120900"/>
          <p14:tracePt t="18424" x="8001000" y="2127250"/>
          <p14:tracePt t="18440" x="7994650" y="2127250"/>
          <p14:tracePt t="18448" x="7988300" y="2133600"/>
          <p14:tracePt t="18464" x="7981950" y="2133600"/>
          <p14:tracePt t="18473" x="7969250" y="2139950"/>
          <p14:tracePt t="18489" x="7956550" y="2146300"/>
          <p14:tracePt t="18506" x="7924800" y="2159000"/>
          <p14:tracePt t="18522" x="7899400" y="2165350"/>
          <p14:tracePt t="18539" x="7861300" y="2165350"/>
          <p14:tracePt t="18556" x="7772400" y="2178050"/>
          <p14:tracePt t="18572" x="7670800" y="2197100"/>
          <p14:tracePt t="18589" x="7581900" y="2209800"/>
          <p14:tracePt t="18606" x="7499350" y="2216150"/>
          <p14:tracePt t="18622" x="7416800" y="2235200"/>
          <p14:tracePt t="18639" x="7340600" y="2241550"/>
          <p14:tracePt t="18640" x="7270750" y="2254250"/>
          <p14:tracePt t="18656" x="7219950" y="2254250"/>
          <p14:tracePt t="18672" x="6965950" y="2279650"/>
          <p14:tracePt t="18689" x="6781800" y="2298700"/>
          <p14:tracePt t="18706" x="6648450" y="2324100"/>
          <p14:tracePt t="18722" x="6483350" y="2343150"/>
          <p14:tracePt t="18739" x="6381750" y="2355850"/>
          <p14:tracePt t="18756" x="6337300" y="2362200"/>
          <p14:tracePt t="18772" x="6311900" y="2362200"/>
          <p14:tracePt t="18790" x="6299200" y="2368550"/>
          <p14:tracePt t="18809" x="6292850" y="2368550"/>
          <p14:tracePt t="18873" x="6286500" y="2368550"/>
          <p14:tracePt t="22745" x="6280150" y="2368550"/>
          <p14:tracePt t="22753" x="6254750" y="2368550"/>
          <p14:tracePt t="22761" x="6210300" y="2368550"/>
          <p14:tracePt t="22774" x="6184900" y="2368550"/>
          <p14:tracePt t="22790" x="6134100" y="2368550"/>
          <p14:tracePt t="22807" x="6115050" y="2368550"/>
          <p14:tracePt t="23025" x="6108700" y="2368550"/>
          <p14:tracePt t="23042" x="6089650" y="2368550"/>
          <p14:tracePt t="23049" x="6070600" y="2368550"/>
          <p14:tracePt t="23058" x="6051550" y="2368550"/>
          <p14:tracePt t="23074" x="5994400" y="2368550"/>
          <p14:tracePt t="23090" x="5911850" y="2368550"/>
          <p14:tracePt t="23107" x="5803900" y="2368550"/>
          <p14:tracePt t="23123" x="5695950" y="2368550"/>
          <p14:tracePt t="23140" x="5575300" y="2368550"/>
          <p14:tracePt t="23157" x="5435600" y="2368550"/>
          <p14:tracePt t="23173" x="5264150" y="2368550"/>
          <p14:tracePt t="23190" x="5092700" y="2368550"/>
          <p14:tracePt t="23207" x="4946650" y="2374900"/>
          <p14:tracePt t="23224" x="4851400" y="2374900"/>
          <p14:tracePt t="23240" x="4768850" y="2393950"/>
          <p14:tracePt t="23257" x="4686300" y="2400300"/>
          <p14:tracePt t="23258" x="4654550" y="2406650"/>
          <p14:tracePt t="23274" x="4597400" y="2413000"/>
          <p14:tracePt t="23290" x="4533900" y="2432050"/>
          <p14:tracePt t="23307" x="4495800" y="2444750"/>
          <p14:tracePt t="23324" x="4470400" y="2463800"/>
          <p14:tracePt t="23342" x="4451350" y="2470150"/>
          <p14:tracePt t="23374" x="4394200" y="2501900"/>
          <p14:tracePt t="23390" x="4362450" y="2520950"/>
          <p14:tracePt t="23407" x="4298950" y="2540000"/>
          <p14:tracePt t="23423" x="4260850" y="2552700"/>
          <p14:tracePt t="23440" x="4197350" y="2590800"/>
          <p14:tracePt t="23457" x="4159250" y="2616200"/>
          <p14:tracePt t="23458" x="4133850" y="2628900"/>
          <p14:tracePt t="23474" x="4095750" y="2660650"/>
          <p14:tracePt t="23490" x="4064000" y="2686050"/>
          <p14:tracePt t="23507" x="4044950" y="2711450"/>
          <p14:tracePt t="23524" x="4032250" y="2711450"/>
          <p14:tracePt t="25962" x="4013200" y="2711450"/>
          <p14:tracePt t="25978" x="4000500" y="2698750"/>
          <p14:tracePt t="25986" x="3987800" y="2679700"/>
          <p14:tracePt t="25994" x="3968750" y="2660650"/>
          <p14:tracePt t="26010" x="3943350" y="2647950"/>
          <p14:tracePt t="26024" x="3937000" y="2641600"/>
          <p14:tracePt t="26041" x="3930650" y="2641600"/>
          <p14:tracePt t="26058" x="3924300" y="2635250"/>
          <p14:tracePt t="26082" x="3917950" y="2635250"/>
          <p14:tracePt t="26098" x="3898900" y="2622550"/>
          <p14:tracePt t="26114" x="3892550" y="2622550"/>
          <p14:tracePt t="26124" x="3873500" y="2622550"/>
          <p14:tracePt t="26141" x="3854450" y="2622550"/>
          <p14:tracePt t="26158" x="3848100" y="2616200"/>
          <p14:tracePt t="26210" x="3841750" y="2616200"/>
          <p14:tracePt t="26226" x="3835400" y="2616200"/>
          <p14:tracePt t="26234" x="3829050" y="2609850"/>
          <p14:tracePt t="26258" x="3816350" y="2597150"/>
          <p14:tracePt t="26274" x="3803650" y="2597150"/>
          <p14:tracePt t="26282" x="3797300" y="2597150"/>
          <p14:tracePt t="26291" x="3790950" y="2597150"/>
          <p14:tracePt t="26307" x="3771900" y="2590800"/>
          <p14:tracePt t="26324" x="3752850" y="2590800"/>
          <p14:tracePt t="26341" x="3740150" y="2590800"/>
          <p14:tracePt t="26358" x="3708400" y="2571750"/>
          <p14:tracePt t="26374" x="3657600" y="2533650"/>
          <p14:tracePt t="26391" x="3619500" y="2514600"/>
          <p14:tracePt t="26408" x="3594100" y="2489200"/>
          <p14:tracePt t="26424" x="3568700" y="2457450"/>
          <p14:tracePt t="26441" x="3549650" y="2444750"/>
          <p14:tracePt t="26457" x="3530600" y="2419350"/>
          <p14:tracePt t="26458" x="3524250" y="2413000"/>
          <p14:tracePt t="26474" x="3517900" y="2413000"/>
          <p14:tracePt t="26491" x="3511550" y="2406650"/>
          <p14:tracePt t="26522" x="3505200" y="2406650"/>
          <p14:tracePt t="26578" x="3498850" y="2400300"/>
          <p14:tracePt t="26602" x="3498850" y="2393950"/>
          <p14:tracePt t="26611" x="3492500" y="2393950"/>
          <p14:tracePt t="26658" x="3486150" y="2393950"/>
          <p14:tracePt t="26690" x="3479800" y="2393950"/>
          <p14:tracePt t="26730" x="3479800" y="2387600"/>
          <p14:tracePt t="26770" x="3473450" y="2387600"/>
          <p14:tracePt t="26778" x="3467100" y="2387600"/>
          <p14:tracePt t="26791" x="3460750" y="2381250"/>
          <p14:tracePt t="26808" x="3448050" y="2374900"/>
          <p14:tracePt t="26824" x="3435350" y="2368550"/>
          <p14:tracePt t="26841" x="3409950" y="2362200"/>
          <p14:tracePt t="26857" x="3390900" y="2355850"/>
          <p14:tracePt t="26898" x="3384550" y="2355850"/>
          <p14:tracePt t="26914" x="3378200" y="2349500"/>
          <p14:tracePt t="26930" x="3371850" y="2349500"/>
          <p14:tracePt t="26954" x="3365500" y="2343150"/>
          <p14:tracePt t="26962" x="3359150" y="2343150"/>
          <p14:tracePt t="26974" x="3352800" y="2343150"/>
          <p14:tracePt t="26991" x="3340100" y="2336800"/>
          <p14:tracePt t="27007" x="3333750" y="2330450"/>
          <p14:tracePt t="27024" x="3327400" y="2324100"/>
          <p14:tracePt t="27041" x="3314700" y="2311400"/>
          <p14:tracePt t="27058" x="3308350" y="2305050"/>
          <p14:tracePt t="27074" x="3295650" y="2286000"/>
          <p14:tracePt t="27091" x="3289300" y="2279650"/>
          <p14:tracePt t="27107" x="3282950" y="2266950"/>
          <p14:tracePt t="27124" x="3270250" y="2260600"/>
          <p14:tracePt t="27141" x="3257550" y="2247900"/>
          <p14:tracePt t="27158" x="3244850" y="2235200"/>
          <p14:tracePt t="27174" x="3232150" y="2222500"/>
          <p14:tracePt t="27191" x="3225800" y="2216150"/>
          <p14:tracePt t="27207" x="3213100" y="2203450"/>
          <p14:tracePt t="27224" x="3206750" y="2190750"/>
          <p14:tracePt t="27241" x="3200400" y="2171700"/>
          <p14:tracePt t="27258" x="3187700" y="2165350"/>
          <p14:tracePt t="27274" x="3181350" y="2146300"/>
          <p14:tracePt t="27291" x="3181350" y="2133600"/>
          <p14:tracePt t="27308" x="3181350" y="2127250"/>
          <p14:tracePt t="27324" x="3175000" y="2120900"/>
          <p14:tracePt t="27341" x="3168650" y="2095500"/>
          <p14:tracePt t="27358" x="3168650" y="2076450"/>
          <p14:tracePt t="27374" x="3162300" y="2057400"/>
          <p14:tracePt t="27391" x="3155950" y="2025650"/>
          <p14:tracePt t="27408" x="3155950" y="2000250"/>
          <p14:tracePt t="27424" x="3155950" y="1974850"/>
          <p14:tracePt t="27441" x="3155950" y="1930400"/>
          <p14:tracePt t="27458" x="3155950" y="1892300"/>
          <p14:tracePt t="27474" x="3155950" y="1841500"/>
          <p14:tracePt t="27491" x="3168650" y="1809750"/>
          <p14:tracePt t="27508" x="3181350" y="1758950"/>
          <p14:tracePt t="27524" x="3187700" y="1727200"/>
          <p14:tracePt t="27541" x="3194050" y="1701800"/>
          <p14:tracePt t="27558" x="3200400" y="1689100"/>
          <p14:tracePt t="27574" x="3200400" y="1676400"/>
          <p14:tracePt t="27591" x="3206750" y="1657350"/>
          <p14:tracePt t="27608" x="3213100" y="1651000"/>
          <p14:tracePt t="27624" x="3225800" y="1631950"/>
          <p14:tracePt t="27641" x="3244850" y="1612900"/>
          <p14:tracePt t="27658" x="3257550" y="1600200"/>
          <p14:tracePt t="27675" x="3276600" y="1593850"/>
          <p14:tracePt t="27691" x="3295650" y="1587500"/>
          <p14:tracePt t="27708" x="3327400" y="1574800"/>
          <p14:tracePt t="27724" x="3365500" y="1568450"/>
          <p14:tracePt t="27741" x="3409950" y="1568450"/>
          <p14:tracePt t="27758" x="3460750" y="1568450"/>
          <p14:tracePt t="27775" x="3517900" y="1568450"/>
          <p14:tracePt t="27792" x="3568700" y="1568450"/>
          <p14:tracePt t="27808" x="3613150" y="1568450"/>
          <p14:tracePt t="27825" x="3638550" y="1574800"/>
          <p14:tracePt t="27841" x="3651250" y="1574800"/>
          <p14:tracePt t="27875" x="3657600" y="1574800"/>
          <p14:tracePt t="27883" x="3663950" y="1581150"/>
          <p14:tracePt t="27899" x="3676650" y="1593850"/>
          <p14:tracePt t="27908" x="3676650" y="1600200"/>
          <p14:tracePt t="27925" x="3695700" y="1631950"/>
          <p14:tracePt t="27941" x="3721100" y="1676400"/>
          <p14:tracePt t="27958" x="3733800" y="1695450"/>
          <p14:tracePt t="27975" x="3752850" y="1720850"/>
          <p14:tracePt t="27991" x="3759200" y="1739900"/>
          <p14:tracePt t="28008" x="3771900" y="1746250"/>
          <p14:tracePt t="28024" x="3771900" y="1765300"/>
          <p14:tracePt t="28041" x="3784600" y="1778000"/>
          <p14:tracePt t="28058" x="3784600" y="1828800"/>
          <p14:tracePt t="28074" x="3784600" y="1892300"/>
          <p14:tracePt t="28091" x="3784600" y="1943100"/>
          <p14:tracePt t="28108" x="3784600" y="1974850"/>
          <p14:tracePt t="28124" x="3784600" y="2006600"/>
          <p14:tracePt t="28141" x="3784600" y="2025650"/>
          <p14:tracePt t="28158" x="3784600" y="2044700"/>
          <p14:tracePt t="28174" x="3797300" y="2070100"/>
          <p14:tracePt t="28191" x="3797300" y="2082800"/>
          <p14:tracePt t="28208" x="3797300" y="2101850"/>
          <p14:tracePt t="28224" x="3797300" y="2114550"/>
          <p14:tracePt t="28241" x="3790950" y="2133600"/>
          <p14:tracePt t="28258" x="3778250" y="2146300"/>
          <p14:tracePt t="28275" x="3752850" y="2178050"/>
          <p14:tracePt t="28291" x="3727450" y="2184400"/>
          <p14:tracePt t="28308" x="3708400" y="2197100"/>
          <p14:tracePt t="28324" x="3683000" y="2203450"/>
          <p14:tracePt t="28341" x="3657600" y="2216150"/>
          <p14:tracePt t="28358" x="3613150" y="2222500"/>
          <p14:tracePt t="28374" x="3581400" y="2222500"/>
          <p14:tracePt t="28391" x="3556000" y="2222500"/>
          <p14:tracePt t="28408" x="3536950" y="2222500"/>
          <p14:tracePt t="28425" x="3505200" y="2222500"/>
          <p14:tracePt t="28441" x="3473450" y="2222500"/>
          <p14:tracePt t="28458" x="3429000" y="2222500"/>
          <p14:tracePt t="28475" x="3352800" y="2209800"/>
          <p14:tracePt t="28491" x="3314700" y="2178050"/>
          <p14:tracePt t="28508" x="3276600" y="2146300"/>
          <p14:tracePt t="28524" x="3238500" y="2114550"/>
          <p14:tracePt t="28541" x="3219450" y="2089150"/>
          <p14:tracePt t="28558" x="3219450" y="2070100"/>
          <p14:tracePt t="28575" x="3219450" y="2038350"/>
          <p14:tracePt t="28591" x="3219450" y="2000250"/>
          <p14:tracePt t="28608" x="3219450" y="1968500"/>
          <p14:tracePt t="28625" x="3244850" y="1936750"/>
          <p14:tracePt t="28641" x="3270250" y="1911350"/>
          <p14:tracePt t="28658" x="3276600" y="1905000"/>
          <p14:tracePt t="28674" x="3282950" y="1905000"/>
          <p14:tracePt t="29091" x="3282950" y="1911350"/>
          <p14:tracePt t="29104" x="3276600" y="1924050"/>
          <p14:tracePt t="29116" x="3225800" y="1949450"/>
          <p14:tracePt t="29126" x="3200400" y="1955800"/>
          <p14:tracePt t="29141" x="3073400" y="2006600"/>
          <p14:tracePt t="29158" x="2895600" y="2057400"/>
          <p14:tracePt t="29175" x="2717800" y="2101850"/>
          <p14:tracePt t="29191" x="2603500" y="2139950"/>
          <p14:tracePt t="29208" x="2514600" y="2146300"/>
          <p14:tracePt t="29225" x="2476500" y="2159000"/>
          <p14:tracePt t="29241" x="2463800" y="2159000"/>
          <p14:tracePt t="29258" x="2444750" y="2159000"/>
          <p14:tracePt t="29275" x="2406650" y="2165350"/>
          <p14:tracePt t="29291" x="2362200" y="2165350"/>
          <p14:tracePt t="29308" x="2317750" y="2165350"/>
          <p14:tracePt t="29325" x="2279650" y="2165350"/>
          <p14:tracePt t="29341" x="2241550" y="2165350"/>
          <p14:tracePt t="29358" x="2216150" y="2165350"/>
          <p14:tracePt t="29375" x="2171700" y="2165350"/>
          <p14:tracePt t="29391" x="2082800" y="2165350"/>
          <p14:tracePt t="29408" x="2006600" y="2165350"/>
          <p14:tracePt t="29425" x="1943100" y="2165350"/>
          <p14:tracePt t="29441" x="1885950" y="2165350"/>
          <p14:tracePt t="29458" x="1847850" y="2165350"/>
          <p14:tracePt t="29475" x="1822450" y="2165350"/>
          <p14:tracePt t="29491" x="1816100" y="2165350"/>
          <p14:tracePt t="29571" x="1803400" y="2165350"/>
          <p14:tracePt t="29603" x="1797050" y="2165350"/>
          <p14:tracePt t="29771" x="1797050" y="2159000"/>
          <p14:tracePt t="29799" x="1797050" y="2152650"/>
          <p14:tracePt t="29810" x="1790700" y="2152650"/>
          <p14:tracePt t="29825" x="1784350" y="2139950"/>
          <p14:tracePt t="29842" x="1778000" y="2133600"/>
          <p14:tracePt t="29858" x="1778000" y="2127250"/>
          <p14:tracePt t="29875" x="1771650" y="2120900"/>
          <p14:tracePt t="29899" x="1771650" y="2114550"/>
          <p14:tracePt t="30283" x="1778000" y="2114550"/>
          <p14:tracePt t="30315" x="1790700" y="2114550"/>
          <p14:tracePt t="30555" x="1797050" y="2108200"/>
          <p14:tracePt t="30569" x="1803400" y="2108200"/>
          <p14:tracePt t="30577" x="1822450" y="2101850"/>
          <p14:tracePt t="30592" x="1828800" y="2101850"/>
          <p14:tracePt t="30609" x="1847850" y="2101850"/>
          <p14:tracePt t="30625" x="1879600" y="2101850"/>
          <p14:tracePt t="30642" x="1924050" y="2101850"/>
          <p14:tracePt t="30659" x="2038350" y="2101850"/>
          <p14:tracePt t="30676" x="2114550" y="2101850"/>
          <p14:tracePt t="30692" x="2203450" y="2101850"/>
          <p14:tracePt t="30709" x="2279650" y="2101850"/>
          <p14:tracePt t="30725" x="2336800" y="2089150"/>
          <p14:tracePt t="30742" x="2381250" y="2082800"/>
          <p14:tracePt t="30759" x="2451100" y="2076450"/>
          <p14:tracePt t="30775" x="2520950" y="2070100"/>
          <p14:tracePt t="30793" x="2609850" y="2044700"/>
          <p14:tracePt t="30809" x="2711450" y="2038350"/>
          <p14:tracePt t="30830" x="2813050" y="2012950"/>
          <p14:tracePt t="30842" x="2851150" y="2012950"/>
          <p14:tracePt t="30859" x="2965450" y="2000250"/>
          <p14:tracePt t="30876" x="3073400" y="2000250"/>
          <p14:tracePt t="30892" x="3162300" y="2000250"/>
          <p14:tracePt t="30909" x="3257550" y="2000250"/>
          <p14:tracePt t="30925" x="3340100" y="2000250"/>
          <p14:tracePt t="30942" x="3365500" y="2000250"/>
          <p14:tracePt t="31419" x="3371850" y="2000250"/>
          <p14:tracePt t="31437" x="3384550" y="2000250"/>
          <p14:tracePt t="31444" x="3390900" y="2000250"/>
          <p14:tracePt t="31460" x="3403600" y="2000250"/>
          <p14:tracePt t="31476" x="3422650" y="2000250"/>
          <p14:tracePt t="31492" x="3429000" y="2006600"/>
          <p14:tracePt t="31509" x="3435350" y="2006600"/>
          <p14:tracePt t="31531" x="3441700" y="2006600"/>
          <p14:tracePt t="31542" x="3454400" y="2006600"/>
          <p14:tracePt t="32756" x="3454400" y="2012950"/>
          <p14:tracePt t="35413" x="3454400" y="2032000"/>
          <p14:tracePt t="35434" x="3454400" y="2051050"/>
          <p14:tracePt t="35445" x="3454400" y="2076450"/>
          <p14:tracePt t="35460" x="3454400" y="2108200"/>
          <p14:tracePt t="35476" x="3460750" y="2146300"/>
          <p14:tracePt t="35493" x="3467100" y="2171700"/>
          <p14:tracePt t="35509" x="3473450" y="2184400"/>
          <p14:tracePt t="35526" x="3473450" y="2190750"/>
          <p14:tracePt t="35543" x="3486150" y="2203450"/>
          <p14:tracePt t="35564" x="3486150" y="2216150"/>
          <p14:tracePt t="35684" x="3486150" y="2222500"/>
          <p14:tracePt t="35812" x="3486150" y="2228850"/>
          <p14:tracePt t="35845" x="3492500" y="2235200"/>
          <p14:tracePt t="35852" x="3498850" y="2241550"/>
          <p14:tracePt t="37637" x="3505200" y="2241550"/>
          <p14:tracePt t="37652" x="3530600" y="2241550"/>
          <p14:tracePt t="37665" x="3581400" y="2241550"/>
          <p14:tracePt t="37677" x="3600450" y="2228850"/>
          <p14:tracePt t="37693" x="3613150" y="2216150"/>
          <p14:tracePt t="37710" x="3619500" y="2209800"/>
          <p14:tracePt t="37727" x="3625850" y="2209800"/>
          <p14:tracePt t="37743" x="3625850" y="2197100"/>
          <p14:tracePt t="37760" x="3619500" y="2190750"/>
          <p14:tracePt t="37777" x="3619500" y="2171700"/>
          <p14:tracePt t="37794" x="3619500" y="2165350"/>
          <p14:tracePt t="37810" x="3619500" y="2146300"/>
          <p14:tracePt t="37829" x="3619500" y="2139950"/>
          <p14:tracePt t="38405" x="3613150" y="2133600"/>
          <p14:tracePt t="38477" x="3606800" y="2133600"/>
          <p14:tracePt t="38541" x="3600450" y="2139950"/>
          <p14:tracePt t="38549" x="3594100" y="2139950"/>
          <p14:tracePt t="38565" x="3587750" y="2139950"/>
          <p14:tracePt t="38577" x="3581400" y="2146300"/>
          <p14:tracePt t="38594" x="3556000" y="2152650"/>
          <p14:tracePt t="38610" x="3536950" y="2152650"/>
          <p14:tracePt t="38627" x="3498850" y="2171700"/>
          <p14:tracePt t="38644" x="3467100" y="2178050"/>
          <p14:tracePt t="38765" x="3460750" y="2184400"/>
          <p14:tracePt t="38893" x="3454400" y="2190750"/>
          <p14:tracePt t="38909" x="3448050" y="2197100"/>
          <p14:tracePt t="38925" x="3448050" y="2203450"/>
          <p14:tracePt t="38933" x="3435350" y="2203450"/>
          <p14:tracePt t="38944" x="3416300" y="2209800"/>
          <p14:tracePt t="38960" x="3384550" y="2228850"/>
          <p14:tracePt t="38977" x="3333750" y="2241550"/>
          <p14:tracePt t="38994" x="3289300" y="2266950"/>
          <p14:tracePt t="39010" x="3251200" y="2286000"/>
          <p14:tracePt t="39027" x="3232150" y="2298700"/>
          <p14:tracePt t="39044" x="3200400" y="2305050"/>
          <p14:tracePt t="39060" x="3181350" y="2317750"/>
          <p14:tracePt t="39061" x="3168650" y="2317750"/>
          <p14:tracePt t="39077" x="3136900" y="2330450"/>
          <p14:tracePt t="39094" x="3092450" y="2349500"/>
          <p14:tracePt t="39110" x="3079750" y="2362200"/>
          <p14:tracePt t="39127" x="3054350" y="2374900"/>
          <p14:tracePt t="39144" x="3035300" y="2381250"/>
          <p14:tracePt t="39160" x="2990850" y="2413000"/>
          <p14:tracePt t="39177" x="2882900" y="2463800"/>
          <p14:tracePt t="39194" x="2794000" y="2501900"/>
          <p14:tracePt t="39211" x="2698750" y="2533650"/>
          <p14:tracePt t="39227" x="2635250" y="2552700"/>
          <p14:tracePt t="39244" x="2622550" y="2559050"/>
          <p14:tracePt t="39260" x="2616200" y="2559050"/>
          <p14:tracePt t="42942" x="2609850" y="2565400"/>
          <p14:tracePt t="42950" x="2609850" y="2584450"/>
          <p14:tracePt t="42961" x="2647950" y="2654300"/>
          <p14:tracePt t="42978" x="2692400" y="2762250"/>
          <p14:tracePt t="42995" x="2717800" y="2863850"/>
          <p14:tracePt t="43011" x="2724150" y="2971800"/>
          <p14:tracePt t="43028" x="2724150" y="3105150"/>
          <p14:tracePt t="43045" x="2724150" y="3244850"/>
          <p14:tracePt t="43061" x="2724150" y="3409950"/>
          <p14:tracePt t="43062" x="2717800" y="3498850"/>
          <p14:tracePt t="43078" x="2698750" y="3651250"/>
          <p14:tracePt t="43095" x="2673350" y="3784600"/>
          <p14:tracePt t="43111" x="2660650" y="3892550"/>
          <p14:tracePt t="43128" x="2647950" y="3994150"/>
          <p14:tracePt t="43145" x="2628900" y="4095750"/>
          <p14:tracePt t="43161" x="2616200" y="4165600"/>
          <p14:tracePt t="43178" x="2590800" y="4248150"/>
          <p14:tracePt t="43195" x="2571750" y="4330700"/>
          <p14:tracePt t="43212" x="2552700" y="4400550"/>
          <p14:tracePt t="43228" x="2520950" y="4495800"/>
          <p14:tracePt t="43245" x="2514600" y="4578350"/>
          <p14:tracePt t="43262" x="2508250" y="4654550"/>
          <p14:tracePt t="43262" x="2501900" y="4699000"/>
          <p14:tracePt t="43278" x="2482850" y="4794250"/>
          <p14:tracePt t="43295" x="2482850" y="4870450"/>
          <p14:tracePt t="43311" x="2482850" y="4959350"/>
          <p14:tracePt t="43328" x="2482850" y="5048250"/>
          <p14:tracePt t="43345" x="2482850" y="5086350"/>
          <p14:tracePt t="43361" x="2489200" y="5118100"/>
          <p14:tracePt t="43378" x="2495550" y="5137150"/>
          <p14:tracePt t="43395" x="2501900" y="5156200"/>
          <p14:tracePt t="43695" x="2508250" y="5162550"/>
          <p14:tracePt t="43734" x="2514600" y="5162550"/>
          <p14:tracePt t="43766" x="2520950" y="5162550"/>
          <p14:tracePt t="43822" x="2527300" y="5162550"/>
          <p14:tracePt t="43886" x="2533650" y="5168900"/>
          <p14:tracePt t="44798" x="2540000" y="5168900"/>
          <p14:tracePt t="44814" x="2540000" y="5162550"/>
          <p14:tracePt t="44822" x="2540000" y="5149850"/>
          <p14:tracePt t="44830" x="2540000" y="5143500"/>
          <p14:tracePt t="44845" x="2540000" y="5137150"/>
          <p14:tracePt t="44862" x="2540000" y="5124450"/>
          <p14:tracePt t="44878" x="2540000" y="5099050"/>
          <p14:tracePt t="44895" x="2540000" y="5080000"/>
          <p14:tracePt t="44912" x="2540000" y="5060950"/>
          <p14:tracePt t="44928" x="2540000" y="5016500"/>
          <p14:tracePt t="44945" x="2552700" y="4984750"/>
          <p14:tracePt t="44962" x="2559050" y="4946650"/>
          <p14:tracePt t="44979" x="2565400" y="4908550"/>
          <p14:tracePt t="44995" x="2565400" y="4895850"/>
          <p14:tracePt t="45012" x="2565400" y="4876800"/>
          <p14:tracePt t="45029" x="2565400" y="4864100"/>
          <p14:tracePt t="45048" x="2571750" y="4864100"/>
          <p14:tracePt t="45391" x="2571750" y="4845050"/>
          <p14:tracePt t="45399" x="2571750" y="4806950"/>
          <p14:tracePt t="45412" x="2571750" y="4730750"/>
          <p14:tracePt t="45429" x="2571750" y="4546600"/>
          <p14:tracePt t="45445" x="2603500" y="4362450"/>
          <p14:tracePt t="45462" x="2628900" y="4197350"/>
          <p14:tracePt t="45463" x="2641600" y="4114800"/>
          <p14:tracePt t="45479" x="2641600" y="4019550"/>
          <p14:tracePt t="45495" x="2641600" y="3949700"/>
          <p14:tracePt t="45512" x="2641600" y="3911600"/>
          <p14:tracePt t="45529" x="2641600" y="3879850"/>
          <p14:tracePt t="45545" x="2641600" y="3860800"/>
          <p14:tracePt t="45562" x="2641600" y="3848100"/>
          <p14:tracePt t="45579" x="2641600" y="3822700"/>
          <p14:tracePt t="45596" x="2641600" y="3803650"/>
          <p14:tracePt t="45613" x="2641600" y="3797300"/>
          <p14:tracePt t="45629" x="2641600" y="3784600"/>
          <p14:tracePt t="46431" x="2635250" y="3790950"/>
          <p14:tracePt t="46463" x="2635250" y="3797300"/>
          <p14:tracePt t="46527" x="2628900" y="3810000"/>
          <p14:tracePt t="46695" x="2628900" y="3822700"/>
          <p14:tracePt t="46719" x="2622550" y="3829050"/>
          <p14:tracePt t="46751" x="2616200" y="3835400"/>
          <p14:tracePt t="46863" x="2609850" y="3841750"/>
          <p14:tracePt t="46871" x="2603500" y="3848100"/>
          <p14:tracePt t="46887" x="2597150" y="3860800"/>
          <p14:tracePt t="46896" x="2590800" y="3867150"/>
          <p14:tracePt t="46912" x="2584450" y="3873500"/>
          <p14:tracePt t="46930" x="2584450" y="3879850"/>
          <p14:tracePt t="46946" x="2578100" y="3886200"/>
          <p14:tracePt t="46962" x="2571750" y="3892550"/>
          <p14:tracePt t="46979" x="2565400" y="3898900"/>
          <p14:tracePt t="46996" x="2565400" y="3905250"/>
          <p14:tracePt t="47012" x="2559050" y="3905250"/>
          <p14:tracePt t="47029" x="2552700" y="3911600"/>
          <p14:tracePt t="47047" x="2552700" y="3917950"/>
          <p14:tracePt t="47079" x="2546350" y="3930650"/>
          <p14:tracePt t="47103" x="2540000" y="3930650"/>
          <p14:tracePt t="48167" x="2540000" y="3911600"/>
          <p14:tracePt t="48175" x="2546350" y="3867150"/>
          <p14:tracePt t="48183" x="2546350" y="3810000"/>
          <p14:tracePt t="48196" x="2546350" y="3746500"/>
          <p14:tracePt t="48213" x="2546350" y="3562350"/>
          <p14:tracePt t="48229" x="2457450" y="3346450"/>
          <p14:tracePt t="48246" x="2368550" y="3175000"/>
          <p14:tracePt t="48263" x="2266950" y="3067050"/>
          <p14:tracePt t="48263" x="2235200" y="3041650"/>
          <p14:tracePt t="48279" x="2190750" y="3016250"/>
          <p14:tracePt t="48296" x="2171700" y="3009900"/>
          <p14:tracePt t="48399" x="2165350" y="3022600"/>
          <p14:tracePt t="48407" x="2178050" y="3048000"/>
          <p14:tracePt t="48415" x="2203450" y="3086100"/>
          <p14:tracePt t="48429" x="2222500" y="3111500"/>
          <p14:tracePt t="48446" x="2279650" y="3194050"/>
          <p14:tracePt t="48463" x="2324100" y="3276600"/>
          <p14:tracePt t="48463" x="2343150" y="3327400"/>
          <p14:tracePt t="48479" x="2374900" y="3448050"/>
          <p14:tracePt t="48496" x="2406650" y="3638550"/>
          <p14:tracePt t="48513" x="2406650" y="3848100"/>
          <p14:tracePt t="48529" x="2406650" y="4089400"/>
          <p14:tracePt t="48546" x="2387600" y="4292600"/>
          <p14:tracePt t="48563" x="2343150" y="4438650"/>
          <p14:tracePt t="48579" x="2305050" y="4552950"/>
          <p14:tracePt t="48596" x="2286000" y="4597400"/>
          <p14:tracePt t="48613" x="2286000" y="4641850"/>
          <p14:tracePt t="48629" x="2286000" y="4667250"/>
          <p14:tracePt t="48646" x="2286000" y="4679950"/>
          <p14:tracePt t="48663" x="2286000" y="4699000"/>
          <p14:tracePt t="48679" x="2286000" y="4718050"/>
          <p14:tracePt t="48711" x="2292350" y="4730750"/>
          <p14:tracePt t="48727" x="2292350" y="4743450"/>
          <p14:tracePt t="48743" x="2292350" y="4749800"/>
          <p14:tracePt t="48751" x="2292350" y="4756150"/>
          <p14:tracePt t="48762" x="2292350" y="4768850"/>
          <p14:tracePt t="48779" x="2292350" y="4787900"/>
          <p14:tracePt t="48796" x="2311400" y="4806950"/>
          <p14:tracePt t="48813" x="2324100" y="4826000"/>
          <p14:tracePt t="49000" x="2324100" y="4832350"/>
          <p14:tracePt t="49015" x="2317750" y="48323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5"/>
          <p:cNvSpPr>
            <a:spLocks noChangeArrowheads="1"/>
          </p:cNvSpPr>
          <p:nvPr/>
        </p:nvSpPr>
        <p:spPr bwMode="auto">
          <a:xfrm>
            <a:off x="4518025" y="2157413"/>
            <a:ext cx="1841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endParaRPr lang="zh-CN" altLang="en-US">
              <a:ea typeface="黑体" panose="02010609060101010101" pitchFamily="49" charset="-122"/>
            </a:endParaRPr>
          </a:p>
        </p:txBody>
      </p:sp>
      <p:pic>
        <p:nvPicPr>
          <p:cNvPr id="5017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538" y="836613"/>
            <a:ext cx="7043737" cy="382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80" name="Rectangle 6"/>
          <p:cNvSpPr>
            <a:spLocks noChangeArrowheads="1"/>
          </p:cNvSpPr>
          <p:nvPr/>
        </p:nvSpPr>
        <p:spPr bwMode="auto">
          <a:xfrm>
            <a:off x="1343025" y="5084763"/>
            <a:ext cx="66738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化学发光法测定阿替洛尔的流动注射装置流程图</a:t>
            </a:r>
            <a:endParaRPr lang="zh-CN" altLang="en-US"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377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2" x="2349500" y="4832350"/>
          <p14:tracePt t="589" x="2381250" y="4832350"/>
          <p14:tracePt t="597" x="2413000" y="4832350"/>
          <p14:tracePt t="607" x="2432050" y="4832350"/>
          <p14:tracePt t="624" x="2451100" y="4832350"/>
          <p14:tracePt t="640" x="2489200" y="4819650"/>
          <p14:tracePt t="657" x="2533650" y="4787900"/>
          <p14:tracePt t="674" x="2673350" y="4711700"/>
          <p14:tracePt t="691" x="2838450" y="4641850"/>
          <p14:tracePt t="694" x="2940050" y="4591050"/>
          <p14:tracePt t="707" x="3067050" y="4565650"/>
          <p14:tracePt t="724" x="3276600" y="4521200"/>
          <p14:tracePt t="740" x="3384550" y="4508500"/>
          <p14:tracePt t="741" x="3403600" y="4508500"/>
          <p14:tracePt t="757" x="3422650" y="4508500"/>
          <p14:tracePt t="774" x="3429000" y="4508500"/>
          <p14:tracePt t="791" x="3435350" y="4508500"/>
          <p14:tracePt t="807" x="3441700" y="4508500"/>
          <p14:tracePt t="824" x="3460750" y="4508500"/>
          <p14:tracePt t="840" x="3479800" y="4533900"/>
          <p14:tracePt t="857" x="3543300" y="4552950"/>
          <p14:tracePt t="873" x="3663950" y="4559300"/>
          <p14:tracePt t="890" x="3695700" y="4559300"/>
          <p14:tracePt t="1077" x="3644900" y="4540250"/>
          <p14:tracePt t="1085" x="3619500" y="4527550"/>
          <p14:tracePt t="1093" x="3606800" y="4489450"/>
          <p14:tracePt t="1107" x="3581400" y="4451350"/>
          <p14:tracePt t="1124" x="3568700" y="4375150"/>
          <p14:tracePt t="1140" x="3549650" y="4330700"/>
          <p14:tracePt t="1157" x="3549650" y="4286250"/>
          <p14:tracePt t="1174" x="3543300" y="4279900"/>
          <p14:tracePt t="1205" x="3536950" y="4273550"/>
          <p14:tracePt t="1213" x="3530600" y="4273550"/>
          <p14:tracePt t="1229" x="3511550" y="4279900"/>
          <p14:tracePt t="1240" x="3492500" y="4324350"/>
          <p14:tracePt t="1258" x="3448050" y="4476750"/>
          <p14:tracePt t="1274" x="3403600" y="4603750"/>
          <p14:tracePt t="1291" x="3390900" y="4692650"/>
          <p14:tracePt t="1307" x="3359150" y="4756150"/>
          <p14:tracePt t="1324" x="3359150" y="4787900"/>
          <p14:tracePt t="1341" x="3359150" y="4813300"/>
          <p14:tracePt t="1357" x="3359150" y="4819650"/>
          <p14:tracePt t="1469" x="3359150" y="4826000"/>
          <p14:tracePt t="1477" x="3365500" y="4826000"/>
          <p14:tracePt t="1491" x="3371850" y="4826000"/>
          <p14:tracePt t="1509" x="3384550" y="4826000"/>
          <p14:tracePt t="1525" x="3390900" y="4826000"/>
          <p14:tracePt t="5182" x="3390900" y="4845050"/>
          <p14:tracePt t="5190" x="3390900" y="4876800"/>
          <p14:tracePt t="5198" x="3390900" y="4908550"/>
          <p14:tracePt t="5208" x="3390900" y="4940300"/>
          <p14:tracePt t="5225" x="3390900" y="5041900"/>
          <p14:tracePt t="5241" x="3422650" y="5124450"/>
          <p14:tracePt t="5258" x="3435350" y="5175250"/>
          <p14:tracePt t="5275" x="3460750" y="5226050"/>
          <p14:tracePt t="5292" x="3492500" y="5302250"/>
          <p14:tracePt t="5309" x="3511550" y="5353050"/>
          <p14:tracePt t="5326" x="3536950" y="5391150"/>
          <p14:tracePt t="5326" x="3556000" y="5422900"/>
          <p14:tracePt t="5342" x="3575050" y="5461000"/>
          <p14:tracePt t="5359" x="3600450" y="5486400"/>
          <p14:tracePt t="5375" x="3613150" y="5511800"/>
          <p14:tracePt t="5392" x="3619500" y="5524500"/>
          <p14:tracePt t="5409" x="3625850" y="5530850"/>
          <p14:tracePt t="5425" x="3632200" y="5543550"/>
          <p14:tracePt t="5442" x="3632200" y="5556250"/>
          <p14:tracePt t="5459" x="3638550" y="5562600"/>
          <p14:tracePt t="5475" x="3644900" y="5568950"/>
          <p14:tracePt t="5495" x="3651250" y="5575300"/>
          <p14:tracePt t="5510" x="3651250" y="5581650"/>
          <p14:tracePt t="5525" x="3657600" y="5581650"/>
          <p14:tracePt t="5542" x="3657600" y="5594350"/>
          <p14:tracePt t="5558" x="3663950" y="5594350"/>
          <p14:tracePt t="5575" x="3663950" y="5600700"/>
          <p14:tracePt t="5592" x="3670300" y="5607050"/>
          <p14:tracePt t="5774" x="3670300" y="5600700"/>
          <p14:tracePt t="5782" x="3670300" y="5594350"/>
          <p14:tracePt t="5792" x="3670300" y="5581650"/>
          <p14:tracePt t="5808" x="3670300" y="5568950"/>
          <p14:tracePt t="5825" x="3670300" y="5556250"/>
          <p14:tracePt t="5842" x="3670300" y="5543550"/>
          <p14:tracePt t="5858" x="3670300" y="5537200"/>
          <p14:tracePt t="5887" x="3670300" y="5530850"/>
          <p14:tracePt t="5990" x="3670300" y="5518150"/>
          <p14:tracePt t="6030" x="3670300" y="5511800"/>
          <p14:tracePt t="6046" x="3670300" y="5505450"/>
          <p14:tracePt t="6054" x="3676650" y="5499100"/>
          <p14:tracePt t="6070" x="3676650" y="5492750"/>
          <p14:tracePt t="6102" x="3676650" y="5480050"/>
          <p14:tracePt t="6350" x="3676650" y="5473700"/>
          <p14:tracePt t="6526" x="3676650" y="5467350"/>
          <p14:tracePt t="6574" x="3683000" y="5461000"/>
          <p14:tracePt t="6750" x="3689350" y="5461000"/>
          <p14:tracePt t="7022" x="3695700" y="5454650"/>
          <p14:tracePt t="7030" x="3695700" y="5391150"/>
          <p14:tracePt t="7042" x="3670300" y="5302250"/>
          <p14:tracePt t="7058" x="3619500" y="5118100"/>
          <p14:tracePt t="7075" x="3594100" y="4972050"/>
          <p14:tracePt t="7092" x="3587750" y="4838700"/>
          <p14:tracePt t="7108" x="3587750" y="4832350"/>
          <p14:tracePt t="7310" x="3568700" y="4832350"/>
          <p14:tracePt t="7318" x="3549650" y="4832350"/>
          <p14:tracePt t="7326" x="3536950" y="4832350"/>
          <p14:tracePt t="7342" x="3530600" y="4832350"/>
          <p14:tracePt t="7343" x="3511550" y="4832350"/>
          <p14:tracePt t="7358" x="3492500" y="4832350"/>
          <p14:tracePt t="7375" x="3454400" y="4800600"/>
          <p14:tracePt t="7392" x="3422650" y="4775200"/>
          <p14:tracePt t="7408" x="3390900" y="4743450"/>
          <p14:tracePt t="7426" x="3384550" y="4730750"/>
          <p14:tracePt t="7442" x="3378200" y="4724400"/>
          <p14:tracePt t="7471" x="3378200" y="4718050"/>
          <p14:tracePt t="7495" x="3378200" y="4711700"/>
          <p14:tracePt t="7510" x="3365500" y="4699000"/>
          <p14:tracePt t="7606" x="3365500" y="4692650"/>
          <p14:tracePt t="8007" x="3359150" y="4692650"/>
          <p14:tracePt t="8015" x="3352800" y="4699000"/>
          <p14:tracePt t="8025" x="3346450" y="4699000"/>
          <p14:tracePt t="8042" x="3340100" y="4705350"/>
          <p14:tracePt t="8059" x="3327400" y="4705350"/>
          <p14:tracePt t="8075" x="3314700" y="4718050"/>
          <p14:tracePt t="8092" x="3295650" y="4718050"/>
          <p14:tracePt t="8109" x="3282950" y="4718050"/>
          <p14:tracePt t="8127" x="3276600" y="4718050"/>
          <p14:tracePt t="9671" x="3282950" y="4711700"/>
          <p14:tracePt t="9679" x="3289300" y="4705350"/>
          <p14:tracePt t="9695" x="3289300" y="4699000"/>
          <p14:tracePt t="9751" x="3289300" y="4692650"/>
          <p14:tracePt t="10007" x="3289300" y="4679950"/>
          <p14:tracePt t="10023" x="3289300" y="4673600"/>
          <p14:tracePt t="10031" x="3289300" y="4667250"/>
          <p14:tracePt t="10042" x="3289300" y="4660900"/>
          <p14:tracePt t="10059" x="3263900" y="4635500"/>
          <p14:tracePt t="10076" x="3251200" y="4610100"/>
          <p14:tracePt t="10092" x="3225800" y="4559300"/>
          <p14:tracePt t="10109" x="3213100" y="4514850"/>
          <p14:tracePt t="10125" x="3200400" y="4476750"/>
          <p14:tracePt t="10142" x="3200400" y="4445000"/>
          <p14:tracePt t="10159" x="3175000" y="4381500"/>
          <p14:tracePt t="10176" x="3168650" y="4343400"/>
          <p14:tracePt t="10192" x="3168650" y="4286250"/>
          <p14:tracePt t="10209" x="3168650" y="4216400"/>
          <p14:tracePt t="10226" x="3117850" y="4121150"/>
          <p14:tracePt t="10242" x="3048000" y="4032250"/>
          <p14:tracePt t="10259" x="2933700" y="3956050"/>
          <p14:tracePt t="10276" x="2819400" y="3892550"/>
          <p14:tracePt t="10292" x="2749550" y="3848100"/>
          <p14:tracePt t="10309" x="2730500" y="3841750"/>
          <p14:tracePt t="10326" x="2724150" y="3835400"/>
          <p14:tracePt t="10351" x="2717800" y="3829050"/>
          <p14:tracePt t="10359" x="2711450" y="3822700"/>
          <p14:tracePt t="10376" x="2705100" y="3816350"/>
          <p14:tracePt t="10392" x="2679700" y="3810000"/>
          <p14:tracePt t="10409" x="2660650" y="3790950"/>
          <p14:tracePt t="10426" x="2654300" y="3790950"/>
          <p14:tracePt t="10443" x="2635250" y="3771900"/>
          <p14:tracePt t="10459" x="2622550" y="3765550"/>
          <p14:tracePt t="10476" x="2616200" y="3746500"/>
          <p14:tracePt t="10493" x="2609850" y="3740150"/>
          <p14:tracePt t="10509" x="2597150" y="3727450"/>
          <p14:tracePt t="10526" x="2584450" y="3714750"/>
          <p14:tracePt t="10543" x="2533650" y="3670300"/>
          <p14:tracePt t="10559" x="2520950" y="3663950"/>
          <p14:tracePt t="10576" x="2514600" y="3657600"/>
          <p14:tracePt t="10593" x="2501900" y="3638550"/>
          <p14:tracePt t="10609" x="2489200" y="3638550"/>
          <p14:tracePt t="10626" x="2482850" y="3632200"/>
          <p14:tracePt t="10643" x="2476500" y="3632200"/>
          <p14:tracePt t="10659" x="2463800" y="3619500"/>
          <p14:tracePt t="10676" x="2451100" y="3613150"/>
          <p14:tracePt t="10693" x="2451100" y="3606800"/>
          <p14:tracePt t="10709" x="2432050" y="3594100"/>
          <p14:tracePt t="10726" x="2425700" y="3581400"/>
          <p14:tracePt t="10743" x="2413000" y="3575050"/>
          <p14:tracePt t="10759" x="2406650" y="3575050"/>
          <p14:tracePt t="10776" x="2400300" y="3562350"/>
          <p14:tracePt t="10793" x="2393950" y="3562350"/>
          <p14:tracePt t="10809" x="2381250" y="3556000"/>
          <p14:tracePt t="10826" x="2374900" y="3556000"/>
          <p14:tracePt t="10843" x="2368550" y="3549650"/>
          <p14:tracePt t="10967" x="2374900" y="3549650"/>
          <p14:tracePt t="10975" x="2393950" y="3549650"/>
          <p14:tracePt t="10983" x="2413000" y="3549650"/>
          <p14:tracePt t="10993" x="2438400" y="3549650"/>
          <p14:tracePt t="11010" x="2495550" y="3549650"/>
          <p14:tracePt t="11026" x="2571750" y="3549650"/>
          <p14:tracePt t="11043" x="2647950" y="3549650"/>
          <p14:tracePt t="11060" x="2749550" y="3556000"/>
          <p14:tracePt t="11076" x="2819400" y="3556000"/>
          <p14:tracePt t="11093" x="2908300" y="3556000"/>
          <p14:tracePt t="11109" x="2978150" y="3536950"/>
          <p14:tracePt t="11127" x="3041650" y="3524250"/>
          <p14:tracePt t="11127" x="3060700" y="3524250"/>
          <p14:tracePt t="11143" x="3130550" y="3524250"/>
          <p14:tracePt t="11159" x="3187700" y="3524250"/>
          <p14:tracePt t="11177" x="3263900" y="3524250"/>
          <p14:tracePt t="11193" x="3327400" y="3524250"/>
          <p14:tracePt t="11210" x="3429000" y="3536950"/>
          <p14:tracePt t="11226" x="3543300" y="3549650"/>
          <p14:tracePt t="11243" x="3683000" y="3549650"/>
          <p14:tracePt t="11260" x="3784600" y="3549650"/>
          <p14:tracePt t="11276" x="3835400" y="3556000"/>
          <p14:tracePt t="11293" x="3841750" y="3556000"/>
          <p14:tracePt t="11351" x="3810000" y="3549650"/>
          <p14:tracePt t="11359" x="3765550" y="3536950"/>
          <p14:tracePt t="11367" x="3708400" y="3511550"/>
          <p14:tracePt t="11376" x="3638550" y="3486150"/>
          <p14:tracePt t="11393" x="3492500" y="3416300"/>
          <p14:tracePt t="11409" x="3321050" y="3352800"/>
          <p14:tracePt t="11426" x="3155950" y="3276600"/>
          <p14:tracePt t="11443" x="3035300" y="3200400"/>
          <p14:tracePt t="11460" x="2927350" y="3136900"/>
          <p14:tracePt t="11476" x="2832100" y="3086100"/>
          <p14:tracePt t="11493" x="2743200" y="3022600"/>
          <p14:tracePt t="11510" x="2686050" y="2971800"/>
          <p14:tracePt t="11526" x="2616200" y="2882900"/>
          <p14:tracePt t="11543" x="2578100" y="2825750"/>
          <p14:tracePt t="11559" x="2546350" y="2781300"/>
          <p14:tracePt t="11576" x="2546350" y="2768600"/>
          <p14:tracePt t="11593" x="2527300" y="2749550"/>
          <p14:tracePt t="11609" x="2520950" y="2736850"/>
          <p14:tracePt t="11626" x="2508250" y="2724150"/>
          <p14:tracePt t="11643" x="2495550" y="2698750"/>
          <p14:tracePt t="11659" x="2489200" y="2686050"/>
          <p14:tracePt t="11676" x="2482850" y="2667000"/>
          <p14:tracePt t="11693" x="2476500" y="2647950"/>
          <p14:tracePt t="11709" x="2470150" y="2622550"/>
          <p14:tracePt t="11726" x="2451100" y="2578100"/>
          <p14:tracePt t="11743" x="2438400" y="2540000"/>
          <p14:tracePt t="11743" x="2438400" y="2533650"/>
          <p14:tracePt t="11760" x="2425700" y="2482850"/>
          <p14:tracePt t="11776" x="2419350" y="2444750"/>
          <p14:tracePt t="11793" x="2419350" y="2419350"/>
          <p14:tracePt t="11809" x="2419350" y="2406650"/>
          <p14:tracePt t="11826" x="2419350" y="2400300"/>
          <p14:tracePt t="11843" x="2419350" y="2393950"/>
          <p14:tracePt t="11872" x="2419350" y="2387600"/>
          <p14:tracePt t="11879" x="2432050" y="2381250"/>
          <p14:tracePt t="11893" x="2457450" y="2381250"/>
          <p14:tracePt t="11910" x="2520950" y="2381250"/>
          <p14:tracePt t="11926" x="2590800" y="2381250"/>
          <p14:tracePt t="11943" x="2654300" y="2381250"/>
          <p14:tracePt t="11943" x="2711450" y="2381250"/>
          <p14:tracePt t="11960" x="2800350" y="2362200"/>
          <p14:tracePt t="11976" x="2952750" y="2349500"/>
          <p14:tracePt t="11993" x="3079750" y="2330450"/>
          <p14:tracePt t="12010" x="3181350" y="2311400"/>
          <p14:tracePt t="12026" x="3270250" y="2311400"/>
          <p14:tracePt t="12043" x="3346450" y="2311400"/>
          <p14:tracePt t="12060" x="3448050" y="2311400"/>
          <p14:tracePt t="12076" x="3543300" y="2324100"/>
          <p14:tracePt t="12093" x="3581400" y="2324100"/>
          <p14:tracePt t="12110" x="3594100" y="2324100"/>
          <p14:tracePt t="12176" x="3575050" y="2317750"/>
          <p14:tracePt t="12184" x="3524250" y="2311400"/>
          <p14:tracePt t="12193" x="3460750" y="2286000"/>
          <p14:tracePt t="12210" x="3321050" y="2241550"/>
          <p14:tracePt t="12226" x="3206750" y="2209800"/>
          <p14:tracePt t="12243" x="3105150" y="2184400"/>
          <p14:tracePt t="12259" x="3041650" y="2159000"/>
          <p14:tracePt t="12276" x="2978150" y="2120900"/>
          <p14:tracePt t="12293" x="2901950" y="2076450"/>
          <p14:tracePt t="12309" x="2838450" y="2044700"/>
          <p14:tracePt t="12326" x="2787650" y="2019300"/>
          <p14:tracePt t="12343" x="2724150" y="1993900"/>
          <p14:tracePt t="12360" x="2679700" y="1981200"/>
          <p14:tracePt t="12376" x="2660650" y="1962150"/>
          <p14:tracePt t="12393" x="2635250" y="1949450"/>
          <p14:tracePt t="12410" x="2603500" y="1936750"/>
          <p14:tracePt t="12426" x="2590800" y="1924050"/>
          <p14:tracePt t="12443" x="2584450" y="1917700"/>
          <p14:tracePt t="12460" x="2571750" y="1911350"/>
          <p14:tracePt t="12528" x="2609850" y="1911350"/>
          <p14:tracePt t="12536" x="2692400" y="1911350"/>
          <p14:tracePt t="12544" x="2800350" y="1911350"/>
          <p14:tracePt t="12560" x="2901950" y="1911350"/>
          <p14:tracePt t="12576" x="2921000" y="1911350"/>
          <p14:tracePt t="12593" x="2927350" y="1905000"/>
          <p14:tracePt t="12880" x="2940050" y="1892300"/>
          <p14:tracePt t="12888" x="2952750" y="1841500"/>
          <p14:tracePt t="12896" x="2952750" y="1797050"/>
          <p14:tracePt t="12910" x="2952750" y="1752600"/>
          <p14:tracePt t="12926" x="2952750" y="1714500"/>
          <p14:tracePt t="12943" x="2952750" y="1676400"/>
          <p14:tracePt t="12944" x="2952750" y="1670050"/>
          <p14:tracePt t="12960" x="2952750" y="1651000"/>
          <p14:tracePt t="12976" x="2952750" y="1631950"/>
          <p14:tracePt t="12993" x="2952750" y="1625600"/>
          <p14:tracePt t="13010" x="2952750" y="1606550"/>
          <p14:tracePt t="13026" x="2952750" y="1593850"/>
          <p14:tracePt t="13043" x="2952750" y="1581150"/>
          <p14:tracePt t="13136" x="2952750" y="1574800"/>
          <p14:tracePt t="13176" x="2959100" y="1574800"/>
          <p14:tracePt t="13184" x="2971800" y="1587500"/>
          <p14:tracePt t="13193" x="2971800" y="1600200"/>
          <p14:tracePt t="13210" x="2978150" y="1644650"/>
          <p14:tracePt t="13227" x="2978150" y="1682750"/>
          <p14:tracePt t="13243" x="2978150" y="1733550"/>
          <p14:tracePt t="13260" x="2978150" y="1784350"/>
          <p14:tracePt t="13277" x="2978150" y="1860550"/>
          <p14:tracePt t="13293" x="2978150" y="1917700"/>
          <p14:tracePt t="13310" x="2990850" y="1974850"/>
          <p14:tracePt t="13327" x="3009900" y="2057400"/>
          <p14:tracePt t="13344" x="3016250" y="2171700"/>
          <p14:tracePt t="13360" x="3028950" y="2247900"/>
          <p14:tracePt t="13376" x="3041650" y="2336800"/>
          <p14:tracePt t="13393" x="3041650" y="2387600"/>
          <p14:tracePt t="13410" x="3041650" y="2463800"/>
          <p14:tracePt t="13427" x="3041650" y="2565400"/>
          <p14:tracePt t="13443" x="3041650" y="2686050"/>
          <p14:tracePt t="13460" x="3022600" y="2851150"/>
          <p14:tracePt t="13477" x="2997200" y="3028950"/>
          <p14:tracePt t="13493" x="2997200" y="3200400"/>
          <p14:tracePt t="13510" x="2997200" y="3327400"/>
          <p14:tracePt t="13526" x="2997200" y="3416300"/>
          <p14:tracePt t="13543" x="2997200" y="3454400"/>
          <p14:tracePt t="13560" x="2997200" y="3460750"/>
          <p14:tracePt t="13744" x="2997200" y="3467100"/>
          <p14:tracePt t="13760" x="2997200" y="3473450"/>
          <p14:tracePt t="13776" x="2997200" y="3486150"/>
          <p14:tracePt t="13784" x="2990850" y="3492500"/>
          <p14:tracePt t="13808" x="2990850" y="3498850"/>
          <p14:tracePt t="13816" x="2984500" y="3505200"/>
          <p14:tracePt t="13827" x="2971800" y="3511550"/>
          <p14:tracePt t="13843" x="2946400" y="3524250"/>
          <p14:tracePt t="13860" x="2921000" y="3536950"/>
          <p14:tracePt t="13877" x="2895600" y="3536950"/>
          <p14:tracePt t="13893" x="2889250" y="3536950"/>
          <p14:tracePt t="13984" x="2876550" y="3536950"/>
          <p14:tracePt t="14016" x="2870200" y="3536950"/>
          <p14:tracePt t="14024" x="2870200" y="3543300"/>
          <p14:tracePt t="14040" x="2863850" y="3543300"/>
          <p14:tracePt t="14048" x="2851150" y="3543300"/>
          <p14:tracePt t="14064" x="2844800" y="3549650"/>
          <p14:tracePt t="14077" x="2825750" y="3549650"/>
          <p14:tracePt t="14093" x="2819400" y="3549650"/>
          <p14:tracePt t="14110" x="2800350" y="3549650"/>
          <p14:tracePt t="14127" x="2781300" y="3549650"/>
          <p14:tracePt t="14143" x="2774950" y="3549650"/>
          <p14:tracePt t="14160" x="2768600" y="3549650"/>
          <p14:tracePt t="14176" x="2762250" y="3549650"/>
          <p14:tracePt t="14216" x="2755900" y="3549650"/>
          <p14:tracePt t="14224" x="2743200" y="3536950"/>
          <p14:tracePt t="14232" x="2736850" y="3524250"/>
          <p14:tracePt t="14243" x="2736850" y="3511550"/>
          <p14:tracePt t="14260" x="2717800" y="3479800"/>
          <p14:tracePt t="14277" x="2711450" y="3448050"/>
          <p14:tracePt t="14294" x="2692400" y="3416300"/>
          <p14:tracePt t="14310" x="2686050" y="3397250"/>
          <p14:tracePt t="14327" x="2679700" y="3390900"/>
          <p14:tracePt t="14344" x="2679700" y="3384550"/>
          <p14:tracePt t="14360" x="2673350" y="3371850"/>
          <p14:tracePt t="14377" x="2673350" y="3346450"/>
          <p14:tracePt t="14400" x="2673350" y="3340100"/>
          <p14:tracePt t="14410" x="2673350" y="3333750"/>
          <p14:tracePt t="14427" x="2673350" y="3321050"/>
          <p14:tracePt t="14444" x="2673350" y="3308350"/>
          <p14:tracePt t="14460" x="2673350" y="3295650"/>
          <p14:tracePt t="14477" x="2673350" y="3276600"/>
          <p14:tracePt t="14494" x="2673350" y="3251200"/>
          <p14:tracePt t="14511" x="2673350" y="3213100"/>
          <p14:tracePt t="14527" x="2673350" y="3155950"/>
          <p14:tracePt t="14544" x="2673350" y="3079750"/>
          <p14:tracePt t="14544" x="2673350" y="3035300"/>
          <p14:tracePt t="14560" x="2673350" y="2927350"/>
          <p14:tracePt t="14577" x="2673350" y="2806700"/>
          <p14:tracePt t="14594" x="2673350" y="2698750"/>
          <p14:tracePt t="14610" x="2673350" y="2609850"/>
          <p14:tracePt t="14627" x="2673350" y="2508250"/>
          <p14:tracePt t="14643" x="2679700" y="2406650"/>
          <p14:tracePt t="14660" x="2692400" y="2305050"/>
          <p14:tracePt t="14677" x="2705100" y="2216150"/>
          <p14:tracePt t="14694" x="2705100" y="2120900"/>
          <p14:tracePt t="14710" x="2705100" y="2051050"/>
          <p14:tracePt t="14727" x="2705100" y="2012950"/>
          <p14:tracePt t="14744" x="2698750" y="1924050"/>
          <p14:tracePt t="14760" x="2692400" y="1873250"/>
          <p14:tracePt t="14777" x="2686050" y="1828800"/>
          <p14:tracePt t="14793" x="2679700" y="1790700"/>
          <p14:tracePt t="14810" x="2679700" y="1746250"/>
          <p14:tracePt t="14827" x="2667000" y="1733550"/>
          <p14:tracePt t="14843" x="2667000" y="1720850"/>
          <p14:tracePt t="14860" x="2667000" y="1714500"/>
          <p14:tracePt t="14968" x="2667000" y="1733550"/>
          <p14:tracePt t="14976" x="2667000" y="1778000"/>
          <p14:tracePt t="14984" x="2654300" y="1822450"/>
          <p14:tracePt t="14993" x="2647950" y="1854200"/>
          <p14:tracePt t="15010" x="2647950" y="1968500"/>
          <p14:tracePt t="15027" x="2647950" y="2076450"/>
          <p14:tracePt t="15043" x="2647950" y="2165350"/>
          <p14:tracePt t="15060" x="2647950" y="2228850"/>
          <p14:tracePt t="15077" x="2673350" y="2292350"/>
          <p14:tracePt t="15094" x="2686050" y="2343150"/>
          <p14:tracePt t="15110" x="2705100" y="2374900"/>
          <p14:tracePt t="15127" x="2705100" y="2381250"/>
          <p14:tracePt t="15232" x="2705100" y="2387600"/>
          <p14:tracePt t="15289" x="2711450" y="2400300"/>
          <p14:tracePt t="15296" x="2717800" y="2400300"/>
          <p14:tracePt t="15310" x="2730500" y="2406650"/>
          <p14:tracePt t="15327" x="2736850" y="2419350"/>
          <p14:tracePt t="15368" x="2743200" y="2425700"/>
          <p14:tracePt t="15616" x="2743200" y="2413000"/>
          <p14:tracePt t="15632" x="2743200" y="2406650"/>
          <p14:tracePt t="15792" x="2749550" y="2400300"/>
          <p14:tracePt t="15800" x="2762250" y="2393950"/>
          <p14:tracePt t="15811" x="2768600" y="2387600"/>
          <p14:tracePt t="15827" x="2794000" y="2387600"/>
          <p14:tracePt t="15844" x="2806700" y="2381250"/>
          <p14:tracePt t="15861" x="2832100" y="2374900"/>
          <p14:tracePt t="15877" x="2857500" y="2355850"/>
          <p14:tracePt t="15894" x="2876550" y="2355850"/>
          <p14:tracePt t="15910" x="2901950" y="2349500"/>
          <p14:tracePt t="15927" x="2933700" y="2336800"/>
          <p14:tracePt t="15944" x="3009900" y="2305050"/>
          <p14:tracePt t="15961" x="3105150" y="2286000"/>
          <p14:tracePt t="15977" x="3187700" y="2254250"/>
          <p14:tracePt t="15994" x="3257550" y="2241550"/>
          <p14:tracePt t="16011" x="3321050" y="2222500"/>
          <p14:tracePt t="16027" x="3365500" y="2197100"/>
          <p14:tracePt t="16044" x="3403600" y="2178050"/>
          <p14:tracePt t="16061" x="3429000" y="2159000"/>
          <p14:tracePt t="16077" x="3454400" y="2146300"/>
          <p14:tracePt t="16094" x="3473450" y="2133600"/>
          <p14:tracePt t="16110" x="3505200" y="2127250"/>
          <p14:tracePt t="16127" x="3549650" y="2120900"/>
          <p14:tracePt t="16128" x="3581400" y="2120900"/>
          <p14:tracePt t="16144" x="3638550" y="2101850"/>
          <p14:tracePt t="16160" x="3689350" y="2101850"/>
          <p14:tracePt t="16178" x="3721100" y="2101850"/>
          <p14:tracePt t="16194" x="3752850" y="2101850"/>
          <p14:tracePt t="16210" x="3759200" y="2101850"/>
          <p14:tracePt t="16228" x="3778250" y="2101850"/>
          <p14:tracePt t="16244" x="3803650" y="2101850"/>
          <p14:tracePt t="16261" x="3841750" y="2101850"/>
          <p14:tracePt t="16277" x="3867150" y="2101850"/>
          <p14:tracePt t="16294" x="3898900" y="2108200"/>
          <p14:tracePt t="16310" x="3917950" y="2108200"/>
          <p14:tracePt t="16327" x="3937000" y="2108200"/>
          <p14:tracePt t="16344" x="3949700" y="2108200"/>
          <p14:tracePt t="16360" x="3956050" y="2108200"/>
          <p14:tracePt t="16378" x="3968750" y="2108200"/>
          <p14:tracePt t="16400" x="3975100" y="2108200"/>
          <p14:tracePt t="16416" x="3981450" y="2108200"/>
          <p14:tracePt t="16427" x="3987800" y="2108200"/>
          <p14:tracePt t="16444" x="4013200" y="2108200"/>
          <p14:tracePt t="16460" x="4038600" y="2108200"/>
          <p14:tracePt t="16477" x="4064000" y="2114550"/>
          <p14:tracePt t="16494" x="4083050" y="2133600"/>
          <p14:tracePt t="16511" x="4114800" y="2146300"/>
          <p14:tracePt t="16527" x="4140200" y="2159000"/>
          <p14:tracePt t="16544" x="4171950" y="2165350"/>
          <p14:tracePt t="16544" x="4191000" y="2178050"/>
          <p14:tracePt t="16560" x="4260850" y="2197100"/>
          <p14:tracePt t="16577" x="4337050" y="2228850"/>
          <p14:tracePt t="16594" x="4381500" y="2254250"/>
          <p14:tracePt t="16611" x="4413250" y="2305050"/>
          <p14:tracePt t="16627" x="4451350" y="2368550"/>
          <p14:tracePt t="16644" x="4476750" y="2438400"/>
          <p14:tracePt t="16661" x="4495800" y="2508250"/>
          <p14:tracePt t="16677" x="4508500" y="2584450"/>
          <p14:tracePt t="16694" x="4508500" y="2622550"/>
          <p14:tracePt t="16711" x="4514850" y="2673350"/>
          <p14:tracePt t="16727" x="4521200" y="2705100"/>
          <p14:tracePt t="16744" x="4521200" y="2736850"/>
          <p14:tracePt t="16745" x="4521200" y="2755900"/>
          <p14:tracePt t="16761" x="4521200" y="2794000"/>
          <p14:tracePt t="16777" x="4521200" y="2863850"/>
          <p14:tracePt t="16794" x="4521200" y="2927350"/>
          <p14:tracePt t="16811" x="4521200" y="2997200"/>
          <p14:tracePt t="16827" x="4495800" y="3079750"/>
          <p14:tracePt t="16844" x="4483100" y="3136900"/>
          <p14:tracePt t="16861" x="4464050" y="3187700"/>
          <p14:tracePt t="16877" x="4451350" y="3219450"/>
          <p14:tracePt t="16894" x="4438650" y="3238500"/>
          <p14:tracePt t="16911" x="4425950" y="3257550"/>
          <p14:tracePt t="16927" x="4413250" y="3270250"/>
          <p14:tracePt t="16944" x="4413250" y="3289300"/>
          <p14:tracePt t="16945" x="4413250" y="3295650"/>
          <p14:tracePt t="16961" x="4413250" y="3308350"/>
          <p14:tracePt t="16978" x="4413250" y="3333750"/>
          <p14:tracePt t="16994" x="4413250" y="3359150"/>
          <p14:tracePt t="17011" x="4413250" y="3384550"/>
          <p14:tracePt t="17027" x="4406900" y="3422650"/>
          <p14:tracePt t="17044" x="4406900" y="3441700"/>
          <p14:tracePt t="17061" x="4406900" y="3467100"/>
          <p14:tracePt t="17077" x="4406900" y="3479800"/>
          <p14:tracePt t="17094" x="4406900" y="3486150"/>
          <p14:tracePt t="17111" x="4406900" y="3492500"/>
          <p14:tracePt t="17137" x="4406900" y="3505200"/>
          <p14:tracePt t="17145" x="4406900" y="3511550"/>
          <p14:tracePt t="17161" x="4406900" y="3536950"/>
          <p14:tracePt t="17177" x="4406900" y="3543300"/>
          <p14:tracePt t="17194" x="4406900" y="3562350"/>
          <p14:tracePt t="17329" x="4406900" y="3568700"/>
          <p14:tracePt t="17337" x="4413250" y="3568700"/>
          <p14:tracePt t="17345" x="4432300" y="3568700"/>
          <p14:tracePt t="17361" x="4451350" y="3575050"/>
          <p14:tracePt t="17378" x="4470400" y="3575050"/>
          <p14:tracePt t="17394" x="4483100" y="3575050"/>
          <p14:tracePt t="17411" x="4502150" y="3575050"/>
          <p14:tracePt t="17427" x="4540250" y="3575050"/>
          <p14:tracePt t="17444" x="4572000" y="3575050"/>
          <p14:tracePt t="17461" x="4622800" y="3575050"/>
          <p14:tracePt t="17478" x="4648200" y="3575050"/>
          <p14:tracePt t="17495" x="4660900" y="3575050"/>
          <p14:tracePt t="17529" x="4673600" y="3575050"/>
          <p14:tracePt t="17537" x="4679950" y="3575050"/>
          <p14:tracePt t="17545" x="4686300" y="3575050"/>
          <p14:tracePt t="17561" x="4711700" y="3581400"/>
          <p14:tracePt t="17578" x="4743450" y="3581400"/>
          <p14:tracePt t="17594" x="4768850" y="3581400"/>
          <p14:tracePt t="17611" x="4813300" y="3581400"/>
          <p14:tracePt t="17627" x="4845050" y="3581400"/>
          <p14:tracePt t="17644" x="4864100" y="3587750"/>
          <p14:tracePt t="17661" x="4883150" y="3587750"/>
          <p14:tracePt t="17678" x="4902200" y="3587750"/>
          <p14:tracePt t="17694" x="4927600" y="3587750"/>
          <p14:tracePt t="17711" x="4953000" y="3587750"/>
          <p14:tracePt t="17727" x="5003800" y="3587750"/>
          <p14:tracePt t="17744" x="5041900" y="3587750"/>
          <p14:tracePt t="17745" x="5060950" y="3587750"/>
          <p14:tracePt t="17761" x="5099050" y="3587750"/>
          <p14:tracePt t="17778" x="5124450" y="3587750"/>
          <p14:tracePt t="17794" x="5143500" y="3587750"/>
          <p14:tracePt t="17811" x="5175250" y="3587750"/>
          <p14:tracePt t="17828" x="5207000" y="3587750"/>
          <p14:tracePt t="17844" x="5245100" y="3587750"/>
          <p14:tracePt t="17861" x="5302250" y="3587750"/>
          <p14:tracePt t="17878" x="5359400" y="3587750"/>
          <p14:tracePt t="17894" x="5403850" y="3587750"/>
          <p14:tracePt t="17911" x="5461000" y="3587750"/>
          <p14:tracePt t="17928" x="5511800" y="3587750"/>
          <p14:tracePt t="17944" x="5581650" y="3587750"/>
          <p14:tracePt t="17945" x="5594350" y="3587750"/>
          <p14:tracePt t="17961" x="5645150" y="3587750"/>
          <p14:tracePt t="17978" x="5689600" y="3587750"/>
          <p14:tracePt t="17995" x="5727700" y="3587750"/>
          <p14:tracePt t="18011" x="5772150" y="3587750"/>
          <p14:tracePt t="18027" x="5829300" y="3587750"/>
          <p14:tracePt t="18044" x="5886450" y="3587750"/>
          <p14:tracePt t="18061" x="5924550" y="3587750"/>
          <p14:tracePt t="18077" x="5981700" y="3587750"/>
          <p14:tracePt t="18094" x="6045200" y="3587750"/>
          <p14:tracePt t="18111" x="6159500" y="3587750"/>
          <p14:tracePt t="18128" x="6248400" y="3587750"/>
          <p14:tracePt t="18144" x="6324600" y="3587750"/>
          <p14:tracePt t="18145" x="6350000" y="3594100"/>
          <p14:tracePt t="18161" x="6394450" y="3594100"/>
          <p14:tracePt t="18178" x="6438900" y="3594100"/>
          <p14:tracePt t="18194" x="6496050" y="3594100"/>
          <p14:tracePt t="18211" x="6527800" y="3594100"/>
          <p14:tracePt t="18228" x="6578600" y="3594100"/>
          <p14:tracePt t="18244" x="6610350" y="3600450"/>
          <p14:tracePt t="18261" x="6616700" y="3600450"/>
          <p14:tracePt t="18278" x="6629400" y="3600450"/>
          <p14:tracePt t="18294" x="6642100" y="3613150"/>
          <p14:tracePt t="18311" x="6654800" y="3613150"/>
          <p14:tracePt t="18328" x="6661150" y="3613150"/>
          <p14:tracePt t="18344" x="6667500" y="3613150"/>
          <p14:tracePt t="18385" x="6673850" y="3619500"/>
          <p14:tracePt t="18393" x="6661150" y="3619500"/>
          <p14:tracePt t="18401" x="6635750" y="3625850"/>
          <p14:tracePt t="18411" x="6604000" y="3632200"/>
          <p14:tracePt t="18428" x="6489700" y="3632200"/>
          <p14:tracePt t="18444" x="6394450" y="3632200"/>
          <p14:tracePt t="18461" x="6261100" y="3632200"/>
          <p14:tracePt t="18478" x="6134100" y="3632200"/>
          <p14:tracePt t="18495" x="5994400" y="3632200"/>
          <p14:tracePt t="18512" x="5816600" y="3625850"/>
          <p14:tracePt t="18528" x="5645150" y="3600450"/>
          <p14:tracePt t="18529" x="5556250" y="3594100"/>
          <p14:tracePt t="18545" x="5480050" y="3594100"/>
          <p14:tracePt t="18545" x="5422900" y="3594100"/>
          <p14:tracePt t="18561" x="5359400" y="3594100"/>
          <p14:tracePt t="18578" x="5327650" y="3594100"/>
          <p14:tracePt t="18594" x="5302250" y="3594100"/>
          <p14:tracePt t="18611" x="5257800" y="3587750"/>
          <p14:tracePt t="18628" x="5207000" y="3575050"/>
          <p14:tracePt t="18644" x="5137150" y="3568700"/>
          <p14:tracePt t="18661" x="5073650" y="3562350"/>
          <p14:tracePt t="18678" x="5022850" y="3562350"/>
          <p14:tracePt t="18694" x="5003800" y="3562350"/>
          <p14:tracePt t="18711" x="4997450" y="3562350"/>
          <p14:tracePt t="18761" x="4991100" y="3556000"/>
          <p14:tracePt t="18777" x="4991100" y="3549650"/>
          <p14:tracePt t="18785" x="4991100" y="3536950"/>
          <p14:tracePt t="18794" x="5016500" y="3536950"/>
          <p14:tracePt t="18811" x="5118100" y="3524250"/>
          <p14:tracePt t="18828" x="5251450" y="3498850"/>
          <p14:tracePt t="18845" x="5403850" y="3498850"/>
          <p14:tracePt t="18861" x="5581650" y="3498850"/>
          <p14:tracePt t="18878" x="5797550" y="3498850"/>
          <p14:tracePt t="18895" x="6013450" y="3498850"/>
          <p14:tracePt t="18911" x="6197600" y="3498850"/>
          <p14:tracePt t="18928" x="6337300" y="3498850"/>
          <p14:tracePt t="18945" x="6502400" y="3498850"/>
          <p14:tracePt t="18945" x="6565900" y="3505200"/>
          <p14:tracePt t="18961" x="6686550" y="3505200"/>
          <p14:tracePt t="18978" x="6769100" y="3511550"/>
          <p14:tracePt t="18995" x="6794500" y="3517900"/>
          <p14:tracePt t="19081" x="6788150" y="3524250"/>
          <p14:tracePt t="19097" x="6769100" y="3524250"/>
          <p14:tracePt t="19105" x="6756400" y="3524250"/>
          <p14:tracePt t="19113" x="6737350" y="3530600"/>
          <p14:tracePt t="19128" x="6731000" y="3530600"/>
          <p14:tracePt t="19145" x="6648450" y="3543300"/>
          <p14:tracePt t="19145" x="6578600" y="3556000"/>
          <p14:tracePt t="19162" x="6419850" y="3594100"/>
          <p14:tracePt t="19178" x="6337300" y="3625850"/>
          <p14:tracePt t="19195" x="6299200" y="3651250"/>
          <p14:tracePt t="19466" x="6299200" y="3657600"/>
          <p14:tracePt t="19473" x="6292850" y="3702050"/>
          <p14:tracePt t="19481" x="6292850" y="3746500"/>
          <p14:tracePt t="19495" x="6261100" y="3790950"/>
          <p14:tracePt t="19512" x="6184900" y="3854450"/>
          <p14:tracePt t="19528" x="6083300" y="3930650"/>
          <p14:tracePt t="19545" x="5994400" y="4013200"/>
          <p14:tracePt t="19545" x="5962650" y="4038600"/>
          <p14:tracePt t="19561" x="5943600" y="4114800"/>
          <p14:tracePt t="19578" x="5937250" y="4171950"/>
          <p14:tracePt t="19595" x="5937250" y="4229100"/>
          <p14:tracePt t="19611" x="5937250" y="4279900"/>
          <p14:tracePt t="19628" x="5937250" y="4337050"/>
          <p14:tracePt t="19645" x="5911850" y="4419600"/>
          <p14:tracePt t="19661" x="5886450" y="4521200"/>
          <p14:tracePt t="19678" x="5867400" y="4622800"/>
          <p14:tracePt t="19695" x="5835650" y="4705350"/>
          <p14:tracePt t="19711" x="5829300" y="4749800"/>
          <p14:tracePt t="19728" x="5822950" y="4775200"/>
          <p14:tracePt t="19745" x="5822950" y="4794250"/>
          <p14:tracePt t="19793" x="5822950" y="4800600"/>
          <p14:tracePt t="19825" x="5822950" y="4806950"/>
          <p14:tracePt t="19833" x="5822950" y="4813300"/>
          <p14:tracePt t="19845" x="5822950" y="4819650"/>
          <p14:tracePt t="19861" x="5822950" y="4826000"/>
          <p14:tracePt t="19878" x="5829300" y="4838700"/>
          <p14:tracePt t="19895" x="5829300" y="4845050"/>
          <p14:tracePt t="19911" x="5829300" y="4851400"/>
          <p14:tracePt t="19928" x="5835650" y="4857750"/>
          <p14:tracePt t="19945" x="5842000" y="4864100"/>
          <p14:tracePt t="22282" x="5835650" y="4870450"/>
          <p14:tracePt t="22293" x="5810250" y="4857750"/>
          <p14:tracePt t="22298" x="5784850" y="4838700"/>
          <p14:tracePt t="22312" x="5727700" y="4826000"/>
          <p14:tracePt t="22328" x="5619750" y="4749800"/>
          <p14:tracePt t="22346" x="5429250" y="4584700"/>
          <p14:tracePt t="22362" x="5327650" y="4508500"/>
          <p14:tracePt t="22379" x="5283200" y="4451350"/>
          <p14:tracePt t="22395" x="5264150" y="4406900"/>
          <p14:tracePt t="22412" x="5257800" y="4381500"/>
          <p14:tracePt t="22429" x="5251450" y="4330700"/>
          <p14:tracePt t="22445" x="5245100" y="4279900"/>
          <p14:tracePt t="22462" x="5232400" y="4222750"/>
          <p14:tracePt t="22479" x="5232400" y="4146550"/>
          <p14:tracePt t="22496" x="5232400" y="4057650"/>
          <p14:tracePt t="22513" x="5232400" y="3987800"/>
          <p14:tracePt t="22529" x="5232400" y="3949700"/>
          <p14:tracePt t="22546" x="5232400" y="3917950"/>
          <p14:tracePt t="22546" x="5232400" y="3898900"/>
          <p14:tracePt t="22562" x="5232400" y="3873500"/>
          <p14:tracePt t="22579" x="5226050" y="3848100"/>
          <p14:tracePt t="22595" x="5226050" y="3816350"/>
          <p14:tracePt t="22612" x="5226050" y="3790950"/>
          <p14:tracePt t="22629" x="5226050" y="3740150"/>
          <p14:tracePt t="22645" x="5226050" y="3708400"/>
          <p14:tracePt t="22662" x="5232400" y="3670300"/>
          <p14:tracePt t="22679" x="5238750" y="3644900"/>
          <p14:tracePt t="22695" x="5245100" y="3619500"/>
          <p14:tracePt t="22712" x="5257800" y="3594100"/>
          <p14:tracePt t="22729" x="5257800" y="3581400"/>
          <p14:tracePt t="22745" x="5257800" y="3575050"/>
          <p14:tracePt t="22778" x="5257800" y="3568700"/>
          <p14:tracePt t="22834" x="5257800" y="3562350"/>
          <p14:tracePt t="23162" x="5251450" y="3562350"/>
          <p14:tracePt t="23178" x="5251450" y="3568700"/>
          <p14:tracePt t="23186" x="5257800" y="3568700"/>
          <p14:tracePt t="23202" x="5257800" y="3575050"/>
          <p14:tracePt t="23266" x="5264150" y="3575050"/>
          <p14:tracePt t="23298" x="5264150" y="3587750"/>
          <p14:tracePt t="23306" x="5257800" y="3600450"/>
          <p14:tracePt t="23339" x="5251450" y="3606800"/>
          <p14:tracePt t="23354" x="5232400" y="3606800"/>
          <p14:tracePt t="23362" x="5200650" y="3619500"/>
          <p14:tracePt t="23370" x="5156200" y="3619500"/>
          <p14:tracePt t="23379" x="5073650" y="3619500"/>
          <p14:tracePt t="23395" x="4806950" y="3619500"/>
          <p14:tracePt t="23412" x="4451350" y="3619500"/>
          <p14:tracePt t="23429" x="4152900" y="3619500"/>
          <p14:tracePt t="23445" x="3981450" y="3619500"/>
          <p14:tracePt t="23462" x="3905250" y="3619500"/>
          <p14:tracePt t="23479" x="3873500" y="3619500"/>
          <p14:tracePt t="23496" x="3829050" y="3619500"/>
          <p14:tracePt t="23513" x="3778250" y="3619500"/>
          <p14:tracePt t="23530" x="3702050" y="3619500"/>
          <p14:tracePt t="23545" x="3695700" y="3619500"/>
          <p14:tracePt t="23562" x="3644900" y="3632200"/>
          <p14:tracePt t="23579" x="3613150" y="3638550"/>
          <p14:tracePt t="23595" x="3517900" y="3663950"/>
          <p14:tracePt t="23612" x="3365500" y="3670300"/>
          <p14:tracePt t="23629" x="3194050" y="3670300"/>
          <p14:tracePt t="23646" x="3022600" y="3670300"/>
          <p14:tracePt t="23662" x="2914650" y="3670300"/>
          <p14:tracePt t="23679" x="2863850" y="3670300"/>
          <p14:tracePt t="23696" x="2838450" y="3670300"/>
          <p14:tracePt t="23712" x="2794000" y="3676650"/>
          <p14:tracePt t="23729" x="2730500" y="3676650"/>
          <p14:tracePt t="23746" x="2654300" y="3676650"/>
          <p14:tracePt t="23746" x="2616200" y="3676650"/>
          <p14:tracePt t="23762" x="2584450" y="3676650"/>
          <p14:tracePt t="23779" x="2559050" y="3676650"/>
          <p14:tracePt t="23796" x="2520950" y="3663950"/>
          <p14:tracePt t="23812" x="2501900" y="3657600"/>
          <p14:tracePt t="23829" x="2476500" y="3651250"/>
          <p14:tracePt t="23846" x="2400300" y="3613150"/>
          <p14:tracePt t="23862" x="2317750" y="3575050"/>
          <p14:tracePt t="23879" x="2228850" y="3536950"/>
          <p14:tracePt t="23896" x="2152650" y="3479800"/>
          <p14:tracePt t="23912" x="2089150" y="3429000"/>
          <p14:tracePt t="23929" x="2025650" y="3371850"/>
          <p14:tracePt t="23946" x="1968500" y="3327400"/>
          <p14:tracePt t="23946" x="1943100" y="3308350"/>
          <p14:tracePt t="23962" x="1905000" y="3270250"/>
          <p14:tracePt t="23979" x="1879600" y="3244850"/>
          <p14:tracePt t="23996" x="1873250" y="3219450"/>
          <p14:tracePt t="24012" x="1854200" y="3187700"/>
          <p14:tracePt t="24029" x="1847850" y="3143250"/>
          <p14:tracePt t="24046" x="1822450" y="3073400"/>
          <p14:tracePt t="24062" x="1816100" y="3003550"/>
          <p14:tracePt t="24079" x="1816100" y="2927350"/>
          <p14:tracePt t="24096" x="1809750" y="2857500"/>
          <p14:tracePt t="24112" x="1803400" y="2787650"/>
          <p14:tracePt t="24129" x="1803400" y="2711450"/>
          <p14:tracePt t="24146" x="1803400" y="2622550"/>
          <p14:tracePt t="24146" x="1803400" y="2578100"/>
          <p14:tracePt t="24162" x="1803400" y="2470150"/>
          <p14:tracePt t="24179" x="1803400" y="2381250"/>
          <p14:tracePt t="24196" x="1803400" y="2292350"/>
          <p14:tracePt t="24212" x="1803400" y="2228850"/>
          <p14:tracePt t="24229" x="1803400" y="2178050"/>
          <p14:tracePt t="24246" x="1803400" y="2133600"/>
          <p14:tracePt t="24262" x="1822450" y="2095500"/>
          <p14:tracePt t="24279" x="1835150" y="2044700"/>
          <p14:tracePt t="24296" x="1854200" y="2006600"/>
          <p14:tracePt t="24312" x="1860550" y="1968500"/>
          <p14:tracePt t="24329" x="1892300" y="1930400"/>
          <p14:tracePt t="24330" x="1898650" y="1911350"/>
          <p14:tracePt t="24346" x="1911350" y="1892300"/>
          <p14:tracePt t="24362" x="1943100" y="1866900"/>
          <p14:tracePt t="24379" x="1955800" y="1854200"/>
          <p14:tracePt t="24396" x="2000250" y="1841500"/>
          <p14:tracePt t="24412" x="2032000" y="1828800"/>
          <p14:tracePt t="24429" x="2063750" y="1822450"/>
          <p14:tracePt t="24446" x="2082800" y="1822450"/>
          <p14:tracePt t="24462" x="2095500" y="1822450"/>
          <p14:tracePt t="24480" x="2101850" y="1822450"/>
          <p14:tracePt t="24496" x="2114550" y="1822450"/>
          <p14:tracePt t="24513" x="2133600" y="1828800"/>
          <p14:tracePt t="24529" x="2165350" y="1860550"/>
          <p14:tracePt t="24546" x="2197100" y="1898650"/>
          <p14:tracePt t="24562" x="2216150" y="1917700"/>
          <p14:tracePt t="24579" x="2228850" y="1930400"/>
          <p14:tracePt t="24596" x="2241550" y="1943100"/>
          <p14:tracePt t="24613" x="2260600" y="1981200"/>
          <p14:tracePt t="24629" x="2279650" y="2019300"/>
          <p14:tracePt t="24646" x="2298700" y="2057400"/>
          <p14:tracePt t="24662" x="2311400" y="2089150"/>
          <p14:tracePt t="24679" x="2330450" y="2133600"/>
          <p14:tracePt t="24696" x="2336800" y="2152650"/>
          <p14:tracePt t="24713" x="2343150" y="2190750"/>
          <p14:tracePt t="24729" x="2349500" y="2241550"/>
          <p14:tracePt t="24746" x="2349500" y="2298700"/>
          <p14:tracePt t="24762" x="2362200" y="2343150"/>
          <p14:tracePt t="24779" x="2374900" y="2393950"/>
          <p14:tracePt t="24796" x="2400300" y="2451100"/>
          <p14:tracePt t="24812" x="2413000" y="2520950"/>
          <p14:tracePt t="24829" x="2432050" y="2584450"/>
          <p14:tracePt t="24846" x="2438400" y="2641600"/>
          <p14:tracePt t="24862" x="2438400" y="2698750"/>
          <p14:tracePt t="24879" x="2438400" y="2768600"/>
          <p14:tracePt t="24896" x="2438400" y="2832100"/>
          <p14:tracePt t="24913" x="2438400" y="2908300"/>
          <p14:tracePt t="24929" x="2438400" y="2978150"/>
          <p14:tracePt t="24946" x="2438400" y="3041650"/>
          <p14:tracePt t="24946" x="2438400" y="3079750"/>
          <p14:tracePt t="24963" x="2438400" y="3143250"/>
          <p14:tracePt t="24979" x="2438400" y="3194050"/>
          <p14:tracePt t="24996" x="2438400" y="3219450"/>
          <p14:tracePt t="25013" x="2438400" y="3257550"/>
          <p14:tracePt t="25029" x="2438400" y="3308350"/>
          <p14:tracePt t="25046" x="2438400" y="3352800"/>
          <p14:tracePt t="25063" x="2438400" y="3397250"/>
          <p14:tracePt t="25079" x="2438400" y="3435350"/>
          <p14:tracePt t="25096" x="2432050" y="3460750"/>
          <p14:tracePt t="25113" x="2425700" y="3460750"/>
          <p14:tracePt t="25129" x="2406650" y="3479800"/>
          <p14:tracePt t="25146" x="2381250" y="3492500"/>
          <p14:tracePt t="25147" x="2362200" y="3492500"/>
          <p14:tracePt t="25163" x="2330450" y="3498850"/>
          <p14:tracePt t="25179" x="2273300" y="3498850"/>
          <p14:tracePt t="25196" x="2228850" y="3498850"/>
          <p14:tracePt t="25213" x="2190750" y="3498850"/>
          <p14:tracePt t="25229" x="2146300" y="3498850"/>
          <p14:tracePt t="25246" x="2120900" y="3498850"/>
          <p14:tracePt t="25263" x="2101850" y="3498850"/>
          <p14:tracePt t="25279" x="2089150" y="3498850"/>
          <p14:tracePt t="25296" x="2070100" y="3492500"/>
          <p14:tracePt t="25313" x="2044700" y="3479800"/>
          <p14:tracePt t="25330" x="2006600" y="3460750"/>
          <p14:tracePt t="25331" x="1981200" y="3441700"/>
          <p14:tracePt t="25347" x="1962150" y="3422650"/>
          <p14:tracePt t="25363" x="1930400" y="3359150"/>
          <p14:tracePt t="25380" x="1885950" y="3282950"/>
          <p14:tracePt t="25397" x="1835150" y="3187700"/>
          <p14:tracePt t="25413" x="1803400" y="3079750"/>
          <p14:tracePt t="25430" x="1771650" y="3009900"/>
          <p14:tracePt t="25447" x="1758950" y="2927350"/>
          <p14:tracePt t="25463" x="1752600" y="2819400"/>
          <p14:tracePt t="25479" x="1752600" y="2711450"/>
          <p14:tracePt t="25496" x="1752600" y="2597150"/>
          <p14:tracePt t="25513" x="1778000" y="2463800"/>
          <p14:tracePt t="25529" x="1803400" y="2349500"/>
          <p14:tracePt t="25546" x="1828800" y="2241550"/>
          <p14:tracePt t="25563" x="1841500" y="2203450"/>
          <p14:tracePt t="25580" x="1847850" y="2184400"/>
          <p14:tracePt t="25596" x="1854200" y="2171700"/>
          <p14:tracePt t="25613" x="1860550" y="2165350"/>
          <p14:tracePt t="25635" x="1866900" y="2159000"/>
          <p14:tracePt t="25651" x="1879600" y="2159000"/>
          <p14:tracePt t="25663" x="1885950" y="2159000"/>
          <p14:tracePt t="25679" x="1911350" y="2159000"/>
          <p14:tracePt t="25696" x="1936750" y="2159000"/>
          <p14:tracePt t="25713" x="1974850" y="2165350"/>
          <p14:tracePt t="25729" x="2012950" y="2184400"/>
          <p14:tracePt t="25746" x="2108200" y="2228850"/>
          <p14:tracePt t="25763" x="2184400" y="2254250"/>
          <p14:tracePt t="25779" x="2209800" y="2266950"/>
          <p14:tracePt t="25796" x="2241550" y="2279650"/>
          <p14:tracePt t="25813" x="2247900" y="2286000"/>
          <p14:tracePt t="25851" x="2260600" y="2298700"/>
          <p14:tracePt t="25859" x="2273300" y="2311400"/>
          <p14:tracePt t="25867" x="2286000" y="2317750"/>
          <p14:tracePt t="25880" x="2298700" y="2330450"/>
          <p14:tracePt t="25897" x="2355850" y="2362200"/>
          <p14:tracePt t="25913" x="2463800" y="2425700"/>
          <p14:tracePt t="25930" x="2635250" y="2514600"/>
          <p14:tracePt t="25931" x="2749550" y="2578100"/>
          <p14:tracePt t="25946" x="2876550" y="2641600"/>
          <p14:tracePt t="25963" x="3409950" y="2857500"/>
          <p14:tracePt t="25980" x="3784600" y="2965450"/>
          <p14:tracePt t="25996" x="4114800" y="3048000"/>
          <p14:tracePt t="26013" x="4279900" y="3098800"/>
          <p14:tracePt t="26030" x="4394200" y="3130550"/>
          <p14:tracePt t="26046" x="4451350" y="3168650"/>
          <p14:tracePt t="26063" x="4514850" y="3194050"/>
          <p14:tracePt t="26080" x="4559300" y="3225800"/>
          <p14:tracePt t="26097" x="4622800" y="3257550"/>
          <p14:tracePt t="26113" x="4711700" y="3289300"/>
          <p14:tracePt t="26130" x="4794250" y="3308350"/>
          <p14:tracePt t="26147" x="4914900" y="3340100"/>
          <p14:tracePt t="26163" x="4953000" y="3346450"/>
          <p14:tracePt t="26180" x="4978400" y="3352800"/>
          <p14:tracePt t="26196" x="5010150" y="3371850"/>
          <p14:tracePt t="26214" x="5060950" y="3384550"/>
          <p14:tracePt t="26230" x="5105400" y="3409950"/>
          <p14:tracePt t="26246" x="5149850" y="3416300"/>
          <p14:tracePt t="26264" x="5175250" y="3429000"/>
          <p14:tracePt t="26280" x="5181600" y="3429000"/>
          <p14:tracePt t="26297" x="5194300" y="3429000"/>
          <p14:tracePt t="26313" x="5207000" y="3429000"/>
          <p14:tracePt t="26330" x="5232400" y="3441700"/>
          <p14:tracePt t="26347" x="5308600" y="3473450"/>
          <p14:tracePt t="26363" x="5359400" y="3486150"/>
          <p14:tracePt t="26380" x="5384800" y="3492500"/>
          <p14:tracePt t="26396" x="5391150" y="3492500"/>
          <p14:tracePt t="26467" x="5397500" y="3498850"/>
          <p14:tracePt t="26619" x="5410200" y="3498850"/>
          <p14:tracePt t="26627" x="5416550" y="3498850"/>
          <p14:tracePt t="26651" x="5416550" y="3492500"/>
          <p14:tracePt t="26683" x="5422900" y="3492500"/>
          <p14:tracePt t="26691" x="5435600" y="3492500"/>
          <p14:tracePt t="26699" x="5448300" y="3492500"/>
          <p14:tracePt t="26713" x="5467350" y="3492500"/>
          <p14:tracePt t="26730" x="5499100" y="3492500"/>
          <p14:tracePt t="26746" x="5530850" y="3492500"/>
          <p14:tracePt t="26747" x="5543550" y="3492500"/>
          <p14:tracePt t="26763" x="5575300" y="3492500"/>
          <p14:tracePt t="26780" x="5600700" y="3492500"/>
          <p14:tracePt t="26796" x="5619750" y="3492500"/>
          <p14:tracePt t="26813" x="5632450" y="3492500"/>
          <p14:tracePt t="26843" x="5638800" y="3492500"/>
          <p14:tracePt t="26883" x="5645150" y="3492500"/>
          <p14:tracePt t="26899" x="5651500" y="3492500"/>
          <p14:tracePt t="26931" x="5657850" y="3492500"/>
          <p14:tracePt t="26947" x="5664200" y="3492500"/>
          <p14:tracePt t="26955" x="5670550" y="3492500"/>
          <p14:tracePt t="26963" x="5683250" y="3492500"/>
          <p14:tracePt t="26980" x="5702300" y="3498850"/>
          <p14:tracePt t="26996" x="5708650" y="3498850"/>
          <p14:tracePt t="27013" x="5721350" y="3505200"/>
          <p14:tracePt t="27030" x="5740400" y="3511550"/>
          <p14:tracePt t="27046" x="5746750" y="3517900"/>
          <p14:tracePt t="27063" x="5759450" y="3530600"/>
          <p14:tracePt t="27080" x="5772150" y="3536950"/>
          <p14:tracePt t="27096" x="5778500" y="3549650"/>
          <p14:tracePt t="27113" x="5784850" y="3556000"/>
          <p14:tracePt t="27130" x="5797550" y="3556000"/>
          <p14:tracePt t="27146" x="5797550" y="3562350"/>
          <p14:tracePt t="27163" x="5810250" y="3575050"/>
          <p14:tracePt t="27195" x="5810250" y="3581400"/>
          <p14:tracePt t="27203" x="5816600" y="3587750"/>
          <p14:tracePt t="27227" x="5822950" y="3594100"/>
          <p14:tracePt t="27243" x="5829300" y="3600450"/>
          <p14:tracePt t="27259" x="5835650" y="3600450"/>
          <p14:tracePt t="27275" x="5842000" y="3606800"/>
          <p14:tracePt t="27291" x="5848350" y="3619500"/>
          <p14:tracePt t="27331" x="5854700" y="3625850"/>
          <p14:tracePt t="27355" x="5867400" y="3638550"/>
          <p14:tracePt t="27363" x="5867400" y="3644900"/>
          <p14:tracePt t="27371" x="5873750" y="3644900"/>
          <p14:tracePt t="27380" x="5880100" y="3644900"/>
          <p14:tracePt t="27396" x="5886450" y="3651250"/>
          <p14:tracePt t="27413" x="5886450" y="3657600"/>
          <p14:tracePt t="27430" x="5892800" y="3657600"/>
          <p14:tracePt t="27447" x="5899150" y="3663950"/>
          <p14:tracePt t="27463" x="5905500" y="3663950"/>
          <p14:tracePt t="27481" x="5924550" y="3663950"/>
          <p14:tracePt t="27497" x="5949950" y="3663950"/>
          <p14:tracePt t="27513" x="5975350" y="3663950"/>
          <p14:tracePt t="27530" x="5988050" y="3670300"/>
          <p14:tracePt t="27547" x="6013450" y="3676650"/>
          <p14:tracePt t="27571" x="6026150" y="3676650"/>
          <p14:tracePt t="27595" x="6032500" y="3683000"/>
          <p14:tracePt t="27651" x="6038850" y="3683000"/>
          <p14:tracePt t="27659" x="6051550" y="3683000"/>
          <p14:tracePt t="27683" x="6057900" y="3683000"/>
          <p14:tracePt t="27699" x="6064250" y="3683000"/>
          <p14:tracePt t="27715" x="6070600" y="3683000"/>
          <p14:tracePt t="27732" x="6076950" y="3683000"/>
          <p14:tracePt t="27747" x="6083300" y="3683000"/>
          <p14:tracePt t="27755" x="6089650" y="3683000"/>
          <p14:tracePt t="27763" x="6096000" y="3683000"/>
          <p14:tracePt t="27787" x="6102350" y="3683000"/>
          <p14:tracePt t="27803" x="6108700" y="3683000"/>
          <p14:tracePt t="27851" x="6108700" y="3670300"/>
          <p14:tracePt t="27859" x="6115050" y="3670300"/>
          <p14:tracePt t="27867" x="6115050" y="3663950"/>
          <p14:tracePt t="27880" x="6115050" y="3657600"/>
          <p14:tracePt t="27897" x="6115050" y="3644900"/>
          <p14:tracePt t="27913" x="6115050" y="3632200"/>
          <p14:tracePt t="27930" x="6115050" y="3619500"/>
          <p14:tracePt t="27947" x="6115050" y="3600450"/>
          <p14:tracePt t="27947" x="6115050" y="3587750"/>
          <p14:tracePt t="27963" x="6115050" y="3575050"/>
          <p14:tracePt t="27980" x="6115050" y="3562350"/>
          <p14:tracePt t="27997" x="6108700" y="3536950"/>
          <p14:tracePt t="28013" x="6102350" y="3530600"/>
          <p14:tracePt t="28030" x="6102350" y="3517900"/>
          <p14:tracePt t="28047" x="6096000" y="3505200"/>
          <p14:tracePt t="28063" x="6089650" y="3486150"/>
          <p14:tracePt t="28080" x="6076950" y="3467100"/>
          <p14:tracePt t="28097" x="6070600" y="3448050"/>
          <p14:tracePt t="28113" x="6051550" y="3429000"/>
          <p14:tracePt t="28130" x="6038850" y="3416300"/>
          <p14:tracePt t="28147" x="6026150" y="3403600"/>
          <p14:tracePt t="28147" x="6013450" y="3397250"/>
          <p14:tracePt t="28163" x="5988050" y="3384550"/>
          <p14:tracePt t="28180" x="5975350" y="3378200"/>
          <p14:tracePt t="28197" x="5969000" y="3371850"/>
          <p14:tracePt t="28213" x="5937250" y="3371850"/>
          <p14:tracePt t="28230" x="5918200" y="3359150"/>
          <p14:tracePt t="28247" x="5911850" y="3359150"/>
          <p14:tracePt t="28263" x="5899150" y="3352800"/>
          <p14:tracePt t="28280" x="5886450" y="3352800"/>
          <p14:tracePt t="28297" x="5880100" y="3352800"/>
          <p14:tracePt t="28313" x="5854700" y="3352800"/>
          <p14:tracePt t="28330" x="5835650" y="3359150"/>
          <p14:tracePt t="28347" x="5803900" y="3365500"/>
          <p14:tracePt t="28347" x="5791200" y="3365500"/>
          <p14:tracePt t="28363" x="5772150" y="3384550"/>
          <p14:tracePt t="28380" x="5746750" y="3397250"/>
          <p14:tracePt t="28397" x="5721350" y="3409950"/>
          <p14:tracePt t="28413" x="5721350" y="3416300"/>
          <p14:tracePt t="28430" x="5689600" y="3435350"/>
          <p14:tracePt t="28452" x="5683250" y="3448050"/>
          <p14:tracePt t="28467" x="5676900" y="3454400"/>
          <p14:tracePt t="28480" x="5676900" y="3460750"/>
          <p14:tracePt t="28497" x="5676900" y="3479800"/>
          <p14:tracePt t="28514" x="5676900" y="3486150"/>
          <p14:tracePt t="28547" x="5676900" y="3492500"/>
          <p14:tracePt t="28579" x="5676900" y="3498850"/>
          <p14:tracePt t="28747" x="5676900" y="3505200"/>
          <p14:tracePt t="28771" x="5676900" y="3511550"/>
          <p14:tracePt t="28780" x="5676900" y="3517900"/>
          <p14:tracePt t="28787" x="5664200" y="3517900"/>
          <p14:tracePt t="28797" x="5651500" y="3517900"/>
          <p14:tracePt t="28814" x="5645150" y="3517900"/>
          <p14:tracePt t="28830" x="5632450" y="3517900"/>
          <p14:tracePt t="28847" x="5626100" y="3517900"/>
          <p14:tracePt t="28864" x="5619750" y="3517900"/>
          <p14:tracePt t="28880" x="5600700" y="3517900"/>
          <p14:tracePt t="28897" x="5594350" y="3517900"/>
          <p14:tracePt t="28914" x="5581650" y="3517900"/>
          <p14:tracePt t="28930" x="5575300" y="3517900"/>
          <p14:tracePt t="28947" x="5568950" y="3517900"/>
          <p14:tracePt t="28948" x="5556250" y="3517900"/>
          <p14:tracePt t="28964" x="5549900" y="3524250"/>
          <p14:tracePt t="28980" x="5537200" y="3524250"/>
          <p14:tracePt t="28997" x="5530850" y="3524250"/>
          <p14:tracePt t="29013" x="5511800" y="3524250"/>
          <p14:tracePt t="29030" x="5492750" y="3524250"/>
          <p14:tracePt t="29047" x="5473700" y="3524250"/>
          <p14:tracePt t="29063" x="5461000" y="3524250"/>
          <p14:tracePt t="29080" x="5454650" y="3524250"/>
          <p14:tracePt t="29659" x="5454650" y="3536950"/>
          <p14:tracePt t="29707" x="5461000" y="3536950"/>
          <p14:tracePt t="29723" x="5467350" y="3536950"/>
          <p14:tracePt t="29732" x="5480050" y="3536950"/>
          <p14:tracePt t="29748" x="5486400" y="3536950"/>
          <p14:tracePt t="29755" x="5492750" y="3536950"/>
          <p14:tracePt t="29771" x="5499100" y="3536950"/>
          <p14:tracePt t="29780" x="5511800" y="3536950"/>
          <p14:tracePt t="29803" x="5524500" y="3536950"/>
          <p14:tracePt t="29820" x="5530850" y="3536950"/>
          <p14:tracePt t="29830" x="5537200" y="3543300"/>
          <p14:tracePt t="29847" x="5556250" y="3543300"/>
          <p14:tracePt t="29863" x="5575300" y="3543300"/>
          <p14:tracePt t="29880" x="5588000" y="3543300"/>
          <p14:tracePt t="29897" x="5600700" y="3543300"/>
          <p14:tracePt t="29913" x="5619750" y="3543300"/>
          <p14:tracePt t="29930" x="5632450" y="3549650"/>
          <p14:tracePt t="29947" x="5657850" y="3562350"/>
          <p14:tracePt t="29948" x="5670550" y="3568700"/>
          <p14:tracePt t="29964" x="5683250" y="3568700"/>
          <p14:tracePt t="29980" x="5695950" y="3568700"/>
          <p14:tracePt t="29997" x="5715000" y="3568700"/>
          <p14:tracePt t="30014" x="5727700" y="3568700"/>
          <p14:tracePt t="30030" x="5740400" y="3568700"/>
          <p14:tracePt t="30047" x="5759450" y="3568700"/>
          <p14:tracePt t="30064" x="5784850" y="3568700"/>
          <p14:tracePt t="30080" x="5797550" y="3575050"/>
          <p14:tracePt t="30097" x="5816600" y="3575050"/>
          <p14:tracePt t="30114" x="5835650" y="3575050"/>
          <p14:tracePt t="30130" x="5848350" y="3575050"/>
          <p14:tracePt t="30147" x="5867400" y="3587750"/>
          <p14:tracePt t="30148" x="5873750" y="3587750"/>
          <p14:tracePt t="30164" x="5886450" y="3587750"/>
          <p14:tracePt t="30180" x="5899150" y="3587750"/>
          <p14:tracePt t="30197" x="5911850" y="3587750"/>
          <p14:tracePt t="30214" x="5937250" y="3587750"/>
          <p14:tracePt t="30230" x="5956300" y="3587750"/>
          <p14:tracePt t="30247" x="5962650" y="3587750"/>
          <p14:tracePt t="30264" x="5981700" y="3587750"/>
          <p14:tracePt t="30281" x="5988050" y="3587750"/>
          <p14:tracePt t="30298" x="6000750" y="3587750"/>
          <p14:tracePt t="30314" x="6007100" y="3587750"/>
          <p14:tracePt t="30332" x="6013450" y="3587750"/>
          <p14:tracePt t="30348" x="6026150" y="3587750"/>
          <p14:tracePt t="30364" x="6032500" y="3587750"/>
          <p14:tracePt t="30381" x="6045200" y="3587750"/>
          <p14:tracePt t="30397" x="6057900" y="3587750"/>
          <p14:tracePt t="30414" x="6083300" y="3587750"/>
          <p14:tracePt t="30431" x="6108700" y="3587750"/>
          <p14:tracePt t="30447" x="6127750" y="3587750"/>
          <p14:tracePt t="30464" x="6153150" y="3587750"/>
          <p14:tracePt t="30481" x="6165850" y="3587750"/>
          <p14:tracePt t="30497" x="6191250" y="3587750"/>
          <p14:tracePt t="30514" x="6223000" y="3587750"/>
          <p14:tracePt t="30531" x="6248400" y="3587750"/>
          <p14:tracePt t="30548" x="6273800" y="3587750"/>
          <p14:tracePt t="30588" x="6286500" y="3587750"/>
          <p14:tracePt t="30636" x="6292850" y="3587750"/>
          <p14:tracePt t="30780" x="6299200" y="3587750"/>
          <p14:tracePt t="30796" x="6305550" y="3587750"/>
          <p14:tracePt t="30860" x="6311900" y="3587750"/>
          <p14:tracePt t="30876" x="6318250" y="3587750"/>
          <p14:tracePt t="32684" x="6330950" y="3587750"/>
          <p14:tracePt t="32693" x="6337300" y="3587750"/>
          <p14:tracePt t="32700" x="6350000" y="3587750"/>
          <p14:tracePt t="32714" x="6356350" y="3587750"/>
          <p14:tracePt t="32732" x="6362700" y="3587750"/>
          <p14:tracePt t="32772" x="6369050" y="3587750"/>
          <p14:tracePt t="33156" x="6381750" y="3587750"/>
          <p14:tracePt t="33165" x="6388100" y="3581400"/>
          <p14:tracePt t="33588" x="6394450" y="3581400"/>
          <p14:tracePt t="33597" x="6413500" y="3581400"/>
          <p14:tracePt t="33605" x="6445250" y="3581400"/>
          <p14:tracePt t="33615" x="6451600" y="3581400"/>
          <p14:tracePt t="33631" x="6508750" y="3581400"/>
          <p14:tracePt t="33649" x="6578600" y="3581400"/>
          <p14:tracePt t="33665" x="6635750" y="3581400"/>
          <p14:tracePt t="33681" x="6673850" y="3581400"/>
          <p14:tracePt t="33698" x="6699250" y="3581400"/>
          <p14:tracePt t="33714" x="6711950" y="3581400"/>
          <p14:tracePt t="33731" x="6724650" y="3581400"/>
          <p14:tracePt t="33748" x="6750050" y="3581400"/>
          <p14:tracePt t="33765" x="6775450" y="3581400"/>
          <p14:tracePt t="33781" x="6794500" y="3581400"/>
          <p14:tracePt t="33798" x="6813550" y="3581400"/>
          <p14:tracePt t="33814" x="6826250" y="3581400"/>
          <p14:tracePt t="33831" x="6845300" y="3581400"/>
          <p14:tracePt t="33848" x="6864350" y="3581400"/>
          <p14:tracePt t="33864" x="6883400" y="3581400"/>
          <p14:tracePt t="33881" x="6902450" y="3581400"/>
          <p14:tracePt t="33898" x="6915150" y="3581400"/>
          <p14:tracePt t="33915" x="6921500" y="3581400"/>
          <p14:tracePt t="33931" x="6927850" y="3581400"/>
          <p14:tracePt t="33948" x="6940550" y="3581400"/>
          <p14:tracePt t="33965" x="6946900" y="3581400"/>
          <p14:tracePt t="33981" x="6959600" y="3581400"/>
          <p14:tracePt t="33998" x="6972300" y="3581400"/>
          <p14:tracePt t="34015" x="6978650" y="3581400"/>
          <p14:tracePt t="34031" x="6991350" y="3581400"/>
          <p14:tracePt t="34048" x="6997700" y="3581400"/>
          <p14:tracePt t="34065" x="7023100" y="3575050"/>
          <p14:tracePt t="34081" x="7023100" y="3568700"/>
          <p14:tracePt t="34125" x="7035800" y="3568700"/>
          <p14:tracePt t="34133" x="7048500" y="3568700"/>
          <p14:tracePt t="34141" x="7061200" y="3568700"/>
          <p14:tracePt t="34149" x="7073900" y="3562350"/>
          <p14:tracePt t="34165" x="7112000" y="3556000"/>
          <p14:tracePt t="34182" x="7124700" y="3556000"/>
          <p14:tracePt t="34198" x="7156450" y="3536950"/>
          <p14:tracePt t="34493" x="7162800" y="3536950"/>
          <p14:tracePt t="34501" x="7175500" y="3536950"/>
          <p14:tracePt t="34515" x="7188200" y="3536950"/>
          <p14:tracePt t="34531" x="7213600" y="3536950"/>
          <p14:tracePt t="34548" x="7245350" y="3536950"/>
          <p14:tracePt t="34549" x="7264400" y="3536950"/>
          <p14:tracePt t="34565" x="7289800" y="3536950"/>
          <p14:tracePt t="34581" x="7308850" y="3536950"/>
          <p14:tracePt t="34598" x="7327900" y="3536950"/>
          <p14:tracePt t="34615" x="7353300" y="3536950"/>
          <p14:tracePt t="34631" x="7372350" y="3536950"/>
          <p14:tracePt t="34648" x="7378700" y="3536950"/>
          <p14:tracePt t="34665" x="7397750" y="3536950"/>
          <p14:tracePt t="34681" x="7423150" y="3536950"/>
          <p14:tracePt t="34698" x="7454900" y="3536950"/>
          <p14:tracePt t="34715" x="7486650" y="3536950"/>
          <p14:tracePt t="34731" x="7518400" y="3536950"/>
          <p14:tracePt t="34749" x="7556500" y="3543300"/>
          <p14:tracePt t="34765" x="7575550" y="3543300"/>
          <p14:tracePt t="34781" x="7581900" y="3543300"/>
          <p14:tracePt t="34798" x="7588250" y="3549650"/>
          <p14:tracePt t="34819" x="7600950" y="3556000"/>
          <p14:tracePt t="34831" x="7607300" y="3562350"/>
          <p14:tracePt t="34848" x="7613650" y="3562350"/>
          <p14:tracePt t="34864" x="7613650" y="3568700"/>
          <p14:tracePt t="34881" x="7620000" y="3587750"/>
          <p14:tracePt t="34898" x="7626350" y="3606800"/>
          <p14:tracePt t="34915" x="7639050" y="3619500"/>
          <p14:tracePt t="34932" x="7645400" y="3644900"/>
          <p14:tracePt t="34949" x="7645400" y="3657600"/>
          <p14:tracePt t="34965" x="7645400" y="3663950"/>
          <p14:tracePt t="34981" x="7645400" y="3683000"/>
          <p14:tracePt t="34998" x="7645400" y="3695700"/>
          <p14:tracePt t="35015" x="7645400" y="3708400"/>
          <p14:tracePt t="35032" x="7639050" y="3721100"/>
          <p14:tracePt t="35048" x="7632700" y="3733800"/>
          <p14:tracePt t="35065" x="7613650" y="3740150"/>
          <p14:tracePt t="35081" x="7600950" y="3746500"/>
          <p14:tracePt t="35098" x="7594600" y="3746500"/>
          <p14:tracePt t="35115" x="7569200" y="3746500"/>
          <p14:tracePt t="35132" x="7562850" y="3746500"/>
          <p14:tracePt t="35148" x="7537450" y="3746500"/>
          <p14:tracePt t="35149" x="7518400" y="3746500"/>
          <p14:tracePt t="35165" x="7493000" y="3746500"/>
          <p14:tracePt t="35182" x="7480300" y="3746500"/>
          <p14:tracePt t="35198" x="7454900" y="3733800"/>
          <p14:tracePt t="35215" x="7423150" y="3714750"/>
          <p14:tracePt t="35232" x="7397750" y="3695700"/>
          <p14:tracePt t="35248" x="7385050" y="3683000"/>
          <p14:tracePt t="35265" x="7366000" y="3663950"/>
          <p14:tracePt t="35282" x="7359650" y="3651250"/>
          <p14:tracePt t="35298" x="7353300" y="3632200"/>
          <p14:tracePt t="35317" x="7353300" y="3625850"/>
          <p14:tracePt t="35332" x="7353300" y="3606800"/>
          <p14:tracePt t="35348" x="7353300" y="3581400"/>
          <p14:tracePt t="35365" x="7378700" y="3568700"/>
          <p14:tracePt t="35382" x="7423150" y="3556000"/>
          <p14:tracePt t="35398" x="7480300" y="3556000"/>
          <p14:tracePt t="35415" x="7531100" y="3549650"/>
          <p14:tracePt t="35432" x="7556500" y="3549650"/>
          <p14:tracePt t="35448" x="7588250" y="3549650"/>
          <p14:tracePt t="35465" x="7620000" y="3549650"/>
          <p14:tracePt t="35482" x="7670800" y="3549650"/>
          <p14:tracePt t="35498" x="7715250" y="3549650"/>
          <p14:tracePt t="35515" x="7740650" y="3549650"/>
          <p14:tracePt t="35532" x="7747000" y="3549650"/>
          <p14:tracePt t="35548" x="7759700" y="3549650"/>
          <p14:tracePt t="35565" x="7766050" y="3549650"/>
          <p14:tracePt t="35605" x="7772400" y="3549650"/>
          <p14:tracePt t="35669" x="7785100" y="3549650"/>
          <p14:tracePt t="35677" x="7785100" y="3556000"/>
          <p14:tracePt t="35685" x="7791450" y="3562350"/>
          <p14:tracePt t="35701" x="7797800" y="3568700"/>
          <p14:tracePt t="35715" x="7804150" y="3575050"/>
          <p14:tracePt t="35732" x="7810500" y="3587750"/>
          <p14:tracePt t="35749" x="7816850" y="3600450"/>
          <p14:tracePt t="35765" x="7823200" y="3600450"/>
          <p14:tracePt t="35782" x="7829550" y="3619500"/>
          <p14:tracePt t="35799" x="7842250" y="3625850"/>
          <p14:tracePt t="35815" x="7842250" y="3632200"/>
          <p14:tracePt t="35831" x="7842250" y="3638550"/>
          <p14:tracePt t="35848" x="7848600" y="3651250"/>
          <p14:tracePt t="35997" x="7848600" y="3663950"/>
          <p14:tracePt t="36005" x="7848600" y="3689350"/>
          <p14:tracePt t="36016" x="7848600" y="3708400"/>
          <p14:tracePt t="36032" x="7861300" y="3765550"/>
          <p14:tracePt t="36049" x="7861300" y="3771900"/>
          <p14:tracePt t="36445" x="7874000" y="3778250"/>
          <p14:tracePt t="36453" x="7899400" y="3790950"/>
          <p14:tracePt t="36465" x="7912100" y="3797300"/>
          <p14:tracePt t="36482" x="7943850" y="3803650"/>
          <p14:tracePt t="36499" x="7969250" y="3816350"/>
          <p14:tracePt t="36515" x="8013700" y="3854450"/>
          <p14:tracePt t="36532" x="8070850" y="3924300"/>
          <p14:tracePt t="36548" x="8134350" y="4006850"/>
          <p14:tracePt t="36549" x="8147050" y="4038600"/>
          <p14:tracePt t="36565" x="8178800" y="4121150"/>
          <p14:tracePt t="36582" x="8185150" y="4191000"/>
          <p14:tracePt t="36599" x="8185150" y="4273550"/>
          <p14:tracePt t="36615" x="8172450" y="4330700"/>
          <p14:tracePt t="36632" x="8140700" y="4413250"/>
          <p14:tracePt t="36649" x="8096250" y="4489450"/>
          <p14:tracePt t="36665" x="8064500" y="4546600"/>
          <p14:tracePt t="36682" x="8020050" y="4603750"/>
          <p14:tracePt t="36699" x="7981950" y="4648200"/>
          <p14:tracePt t="36715" x="7962900" y="4660900"/>
          <p14:tracePt t="36732" x="7956550" y="4679950"/>
          <p14:tracePt t="36749" x="7956550" y="4699000"/>
          <p14:tracePt t="36749" x="7950200" y="4705350"/>
          <p14:tracePt t="36765" x="7931150" y="4737100"/>
          <p14:tracePt t="36782" x="7918450" y="4787900"/>
          <p14:tracePt t="36799" x="7899400" y="4838700"/>
          <p14:tracePt t="36815" x="7899400" y="4876800"/>
          <p14:tracePt t="36832" x="7899400" y="4895850"/>
          <p14:tracePt t="36849" x="7899400" y="4914900"/>
          <p14:tracePt t="36865" x="7899400" y="4940300"/>
          <p14:tracePt t="36882" x="7899400" y="4953000"/>
          <p14:tracePt t="36899" x="7918450" y="4978400"/>
          <p14:tracePt t="36915" x="7969250" y="5003800"/>
          <p14:tracePt t="36932" x="8058150" y="5035550"/>
          <p14:tracePt t="36934" x="8089900" y="5041900"/>
          <p14:tracePt t="36949" x="8147050" y="5054600"/>
          <p14:tracePt t="36949" x="8172450" y="5067300"/>
          <p14:tracePt t="36965" x="8191500" y="5067300"/>
          <p14:tracePt t="36982" x="8210550" y="5067300"/>
          <p14:tracePt t="37141" x="8216900" y="5067300"/>
          <p14:tracePt t="37165" x="8223250" y="5067300"/>
          <p14:tracePt t="37253" x="8229600" y="5067300"/>
          <p14:tracePt t="37293" x="8242300" y="5067300"/>
          <p14:tracePt t="37365" x="8255000" y="5067300"/>
          <p14:tracePt t="37485" x="8261350" y="50673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4"/>
          <p:cNvSpPr>
            <a:spLocks noGrp="1" noChangeArrowheads="1"/>
          </p:cNvSpPr>
          <p:nvPr>
            <p:ph type="title"/>
          </p:nvPr>
        </p:nvSpPr>
        <p:spPr>
          <a:xfrm>
            <a:off x="1793874" y="620688"/>
            <a:ext cx="6638925" cy="487363"/>
          </a:xfrm>
          <a:noFill/>
        </p:spPr>
        <p:txBody>
          <a:bodyPr/>
          <a:lstStyle/>
          <a:p>
            <a:pPr eaLnBrk="1" hangingPunct="1"/>
            <a:r>
              <a:rPr lang="en-US" altLang="zh-CN" b="1" dirty="0" smtClean="0">
                <a:solidFill>
                  <a:schemeClr val="hlink"/>
                </a:solidFill>
                <a:sym typeface="Symbol" panose="05050102010706020507" pitchFamily="18" charset="2"/>
              </a:rPr>
              <a:t>4. </a:t>
            </a:r>
            <a:r>
              <a:rPr lang="zh-CN" altLang="en-US" b="1" dirty="0" smtClean="0">
                <a:solidFill>
                  <a:schemeClr val="hlink"/>
                </a:solidFill>
                <a:sym typeface="Symbol" panose="05050102010706020507" pitchFamily="18" charset="2"/>
              </a:rPr>
              <a:t>化学发光分析的特点与应用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1343025" y="1557338"/>
            <a:ext cx="7540625" cy="4364037"/>
          </a:xfrm>
        </p:spPr>
        <p:txBody>
          <a:bodyPr/>
          <a:lstStyle/>
          <a:p>
            <a:pPr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kumimoji="1" lang="zh-CN" altLang="en-US" sz="2800" b="1" smtClean="0">
                <a:solidFill>
                  <a:srgbClr val="990033"/>
                </a:solidFill>
              </a:rPr>
              <a:t>（</a:t>
            </a:r>
            <a:r>
              <a:rPr kumimoji="1" lang="en-US" altLang="zh-CN" sz="2800" b="1" smtClean="0">
                <a:solidFill>
                  <a:srgbClr val="990033"/>
                </a:solidFill>
              </a:rPr>
              <a:t>1</a:t>
            </a:r>
            <a:r>
              <a:rPr kumimoji="1" lang="zh-CN" altLang="en-US" sz="2800" b="1" smtClean="0">
                <a:solidFill>
                  <a:srgbClr val="990033"/>
                </a:solidFill>
              </a:rPr>
              <a:t>）特点</a:t>
            </a:r>
          </a:p>
          <a:p>
            <a:pPr lvl="1" eaLnBrk="1" hangingPunct="1">
              <a:lnSpc>
                <a:spcPct val="120000"/>
              </a:lnSpc>
            </a:pPr>
            <a:r>
              <a:rPr kumimoji="1" lang="zh-CN" altLang="en-US" sz="2400" b="1" smtClean="0"/>
              <a:t>灵敏度高</a:t>
            </a:r>
          </a:p>
          <a:p>
            <a:pPr lvl="1" eaLnBrk="1" hangingPunct="1">
              <a:lnSpc>
                <a:spcPct val="120000"/>
              </a:lnSpc>
            </a:pPr>
            <a:r>
              <a:rPr kumimoji="1" lang="zh-CN" altLang="en-US" sz="2400" b="1" smtClean="0"/>
              <a:t>选择性好</a:t>
            </a:r>
          </a:p>
          <a:p>
            <a:pPr lvl="1" eaLnBrk="1" hangingPunct="1">
              <a:lnSpc>
                <a:spcPct val="120000"/>
              </a:lnSpc>
            </a:pPr>
            <a:r>
              <a:rPr kumimoji="1" lang="zh-CN" altLang="en-US" sz="2400" b="1" smtClean="0"/>
              <a:t>仪器设备简单</a:t>
            </a:r>
            <a:endParaRPr kumimoji="1" lang="zh-CN" altLang="en-US" sz="2400" smtClean="0"/>
          </a:p>
          <a:p>
            <a:pPr lvl="1" eaLnBrk="1" hangingPunct="1">
              <a:lnSpc>
                <a:spcPct val="120000"/>
              </a:lnSpc>
            </a:pPr>
            <a:r>
              <a:rPr kumimoji="1" lang="zh-CN" altLang="en-US" sz="2400" b="1" smtClean="0">
                <a:solidFill>
                  <a:srgbClr val="0000CC"/>
                </a:solidFill>
              </a:rPr>
              <a:t>应用还不够广泛</a:t>
            </a:r>
          </a:p>
          <a:p>
            <a:pPr lvl="1" eaLnBrk="1" hangingPunct="1">
              <a:lnSpc>
                <a:spcPct val="120000"/>
              </a:lnSpc>
            </a:pPr>
            <a:r>
              <a:rPr kumimoji="1" lang="zh-CN" altLang="en-US" sz="2400" b="1" smtClean="0">
                <a:solidFill>
                  <a:srgbClr val="0000CC"/>
                </a:solidFill>
              </a:rPr>
              <a:t>发光反应效率低（大大低于生物发光）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3785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24" x="8267700" y="5067300"/>
          <p14:tracePt t="932" x="8261350" y="5041900"/>
          <p14:tracePt t="945" x="8235950" y="4984750"/>
          <p14:tracePt t="961" x="8172450" y="4876800"/>
          <p14:tracePt t="978" x="8128000" y="4794250"/>
          <p14:tracePt t="995" x="8077200" y="4724400"/>
          <p14:tracePt t="1011" x="8070850" y="4686300"/>
          <p14:tracePt t="1028" x="8077200" y="4667250"/>
          <p14:tracePt t="1076" x="8115300" y="4648200"/>
          <p14:tracePt t="1124" x="8121650" y="4648200"/>
          <p14:tracePt t="1236" x="8121650" y="4629150"/>
          <p14:tracePt t="1244" x="8121650" y="4610100"/>
          <p14:tracePt t="1252" x="8121650" y="4572000"/>
          <p14:tracePt t="1262" x="8121650" y="4527550"/>
          <p14:tracePt t="1279" x="8045450" y="4400550"/>
          <p14:tracePt t="1295" x="7950200" y="4248150"/>
          <p14:tracePt t="1312" x="7867650" y="4102100"/>
          <p14:tracePt t="1328" x="7772400" y="3943350"/>
          <p14:tracePt t="1345" x="7702550" y="3784600"/>
          <p14:tracePt t="1362" x="7620000" y="3619500"/>
          <p14:tracePt t="1378" x="7512050" y="3441700"/>
          <p14:tracePt t="1395" x="7385050" y="3276600"/>
          <p14:tracePt t="1396" x="7302500" y="3181350"/>
          <p14:tracePt t="1412" x="7156450" y="3041650"/>
          <p14:tracePt t="1429" x="7004050" y="2914650"/>
          <p14:tracePt t="1445" x="6915150" y="2844800"/>
          <p14:tracePt t="1462" x="6896100" y="2832100"/>
          <p14:tracePt t="1478" x="6896100" y="2825750"/>
          <p14:tracePt t="4397" x="6889750" y="2819400"/>
          <p14:tracePt t="4404" x="6864350" y="2819400"/>
          <p14:tracePt t="4413" x="6819900" y="2819400"/>
          <p14:tracePt t="4429" x="6673850" y="2819400"/>
          <p14:tracePt t="4446" x="6496050" y="2819400"/>
          <p14:tracePt t="4462" x="6305550" y="2819400"/>
          <p14:tracePt t="4479" x="6108700" y="2819400"/>
          <p14:tracePt t="4496" x="5937250" y="2819400"/>
          <p14:tracePt t="4512" x="5784850" y="2819400"/>
          <p14:tracePt t="4529" x="5657850" y="2819400"/>
          <p14:tracePt t="4546" x="5549900" y="2819400"/>
          <p14:tracePt t="4562" x="5448300" y="2819400"/>
          <p14:tracePt t="4579" x="5346700" y="2819400"/>
          <p14:tracePt t="4596" x="5207000" y="2819400"/>
          <p14:tracePt t="4612" x="4972050" y="2819400"/>
          <p14:tracePt t="4629" x="4819650" y="2819400"/>
          <p14:tracePt t="4646" x="4673600" y="2806700"/>
          <p14:tracePt t="4663" x="4572000" y="2774950"/>
          <p14:tracePt t="4679" x="4470400" y="2762250"/>
          <p14:tracePt t="4696" x="4330700" y="2743200"/>
          <p14:tracePt t="4713" x="4108450" y="2717800"/>
          <p14:tracePt t="4729" x="3867150" y="2679700"/>
          <p14:tracePt t="4746" x="3670300" y="2641600"/>
          <p14:tracePt t="4763" x="3575050" y="2603500"/>
          <p14:tracePt t="4779" x="3562350" y="2597150"/>
          <p14:tracePt t="4796" x="3562350" y="2584450"/>
          <p14:tracePt t="4813" x="3606800" y="2546350"/>
          <p14:tracePt t="5221" x="3594100" y="2546350"/>
          <p14:tracePt t="5237" x="3568700" y="2546350"/>
          <p14:tracePt t="5245" x="3562350" y="2546350"/>
          <p14:tracePt t="5253" x="3549650" y="2546350"/>
          <p14:tracePt t="5263" x="3543300" y="2552700"/>
          <p14:tracePt t="5279" x="3536950" y="2552700"/>
          <p14:tracePt t="5296" x="3524250" y="2552700"/>
          <p14:tracePt t="5313" x="3517900" y="2552700"/>
          <p14:tracePt t="5330" x="3492500" y="2546350"/>
          <p14:tracePt t="5346" x="3460750" y="2546350"/>
          <p14:tracePt t="5363" x="3403600" y="2540000"/>
          <p14:tracePt t="5379" x="3333750" y="2520950"/>
          <p14:tracePt t="5396" x="3276600" y="2520950"/>
          <p14:tracePt t="5397" x="3257550" y="2520950"/>
          <p14:tracePt t="5413" x="3200400" y="2520950"/>
          <p14:tracePt t="5429" x="3143250" y="2527300"/>
          <p14:tracePt t="5446" x="3098800" y="2540000"/>
          <p14:tracePt t="5463" x="3073400" y="2552700"/>
          <p14:tracePt t="5479" x="3041650" y="2559050"/>
          <p14:tracePt t="5496" x="2997200" y="2565400"/>
          <p14:tracePt t="5513" x="2933700" y="2584450"/>
          <p14:tracePt t="5530" x="2863850" y="2590800"/>
          <p14:tracePt t="5546" x="2787650" y="2590800"/>
          <p14:tracePt t="5563" x="2730500" y="2590800"/>
          <p14:tracePt t="5579" x="2686050" y="2590800"/>
          <p14:tracePt t="5596" x="2654300" y="2590800"/>
          <p14:tracePt t="5597" x="2641600" y="2590800"/>
          <p14:tracePt t="5613" x="2628900" y="2590800"/>
          <p14:tracePt t="5637" x="2616200" y="2590800"/>
          <p14:tracePt t="5669" x="2609850" y="2590800"/>
          <p14:tracePt t="5677" x="2603500" y="2590800"/>
          <p14:tracePt t="5685" x="2590800" y="2590800"/>
          <p14:tracePt t="5696" x="2584450" y="2590800"/>
          <p14:tracePt t="5713" x="2571750" y="2590800"/>
          <p14:tracePt t="5730" x="2540000" y="2597150"/>
          <p14:tracePt t="5747" x="2514600" y="2609850"/>
          <p14:tracePt t="5763" x="2470150" y="2609850"/>
          <p14:tracePt t="5780" x="2444750" y="2609850"/>
          <p14:tracePt t="5781" x="2425700" y="2609850"/>
          <p14:tracePt t="5796" x="2419350" y="2609850"/>
          <p14:tracePt t="6005" x="2406650" y="2616200"/>
          <p14:tracePt t="6013" x="2400300" y="2616200"/>
          <p14:tracePt t="6710" x="2400300" y="2622550"/>
          <p14:tracePt t="6733" x="2451100" y="2622550"/>
          <p14:tracePt t="6741" x="2476500" y="2622550"/>
          <p14:tracePt t="6749" x="2514600" y="2622550"/>
          <p14:tracePt t="6763" x="2552700" y="2622550"/>
          <p14:tracePt t="6779" x="2628900" y="2622550"/>
          <p14:tracePt t="6796" x="2717800" y="2622550"/>
          <p14:tracePt t="6797" x="2781300" y="2622550"/>
          <p14:tracePt t="6813" x="2901950" y="2622550"/>
          <p14:tracePt t="6830" x="3041650" y="2622550"/>
          <p14:tracePt t="6846" x="3162300" y="2622550"/>
          <p14:tracePt t="6863" x="3270250" y="2622550"/>
          <p14:tracePt t="6880" x="3314700" y="2622550"/>
          <p14:tracePt t="6896" x="3327400" y="2622550"/>
          <p14:tracePt t="7709" x="3282950" y="2647950"/>
          <p14:tracePt t="7717" x="3219450" y="2660650"/>
          <p14:tracePt t="7730" x="3149600" y="2705100"/>
          <p14:tracePt t="7747" x="3028950" y="2781300"/>
          <p14:tracePt t="7763" x="2901950" y="2832100"/>
          <p14:tracePt t="7780" x="2774950" y="2895600"/>
          <p14:tracePt t="7797" x="2673350" y="2946400"/>
          <p14:tracePt t="7813" x="2609850" y="2978150"/>
          <p14:tracePt t="7830" x="2571750" y="2997200"/>
          <p14:tracePt t="7847" x="2533650" y="3009900"/>
          <p14:tracePt t="7863" x="2508250" y="3016250"/>
          <p14:tracePt t="7880" x="2489200" y="3016250"/>
          <p14:tracePt t="7901" x="2482850" y="3016250"/>
          <p14:tracePt t="7933" x="2470150" y="3016250"/>
          <p14:tracePt t="7949" x="2451100" y="3028950"/>
          <p14:tracePt t="7957" x="2444750" y="3028950"/>
          <p14:tracePt t="7965" x="2432050" y="3028950"/>
          <p14:tracePt t="7980" x="2413000" y="3028950"/>
          <p14:tracePt t="7997" x="2374900" y="3035300"/>
          <p14:tracePt t="8014" x="2362200" y="3035300"/>
          <p14:tracePt t="8278" x="2355850" y="3035300"/>
          <p14:tracePt t="8846" x="2349500" y="3041650"/>
          <p14:tracePt t="8853" x="2349500" y="3048000"/>
          <p14:tracePt t="8864" x="2355850" y="3054350"/>
          <p14:tracePt t="8880" x="2362200" y="3054350"/>
          <p14:tracePt t="8897" x="2387600" y="3054350"/>
          <p14:tracePt t="8914" x="2419350" y="3054350"/>
          <p14:tracePt t="8930" x="2463800" y="3054350"/>
          <p14:tracePt t="8947" x="2495550" y="3054350"/>
          <p14:tracePt t="8964" x="2527300" y="3054350"/>
          <p14:tracePt t="8980" x="2559050" y="3060700"/>
          <p14:tracePt t="8997" x="2584450" y="3060700"/>
          <p14:tracePt t="8998" x="2590800" y="3060700"/>
          <p14:tracePt t="9014" x="2603500" y="3060700"/>
          <p14:tracePt t="9030" x="2616200" y="3060700"/>
          <p14:tracePt t="9047" x="2622550" y="3060700"/>
          <p14:tracePt t="9064" x="2635250" y="3060700"/>
          <p14:tracePt t="9080" x="2647950" y="3060700"/>
          <p14:tracePt t="9097" x="2654300" y="3060700"/>
          <p14:tracePt t="9114" x="2673350" y="3060700"/>
          <p14:tracePt t="9130" x="2705100" y="3060700"/>
          <p14:tracePt t="9147" x="2755900" y="3067050"/>
          <p14:tracePt t="9164" x="2813050" y="3067050"/>
          <p14:tracePt t="9180" x="2895600" y="3067050"/>
          <p14:tracePt t="9197" x="2971800" y="3067050"/>
          <p14:tracePt t="9198" x="3009900" y="3067050"/>
          <p14:tracePt t="9214" x="3048000" y="3067050"/>
          <p14:tracePt t="9230" x="3054350" y="3067050"/>
          <p14:tracePt t="9278" x="3054350" y="3073400"/>
          <p14:tracePt t="9286" x="3054350" y="3079750"/>
          <p14:tracePt t="13590" x="3048000" y="3092450"/>
          <p14:tracePt t="13599" x="2997200" y="3117850"/>
          <p14:tracePt t="13607" x="2940050" y="3136900"/>
          <p14:tracePt t="13615" x="2863850" y="3149600"/>
          <p14:tracePt t="13631" x="2787650" y="3187700"/>
          <p14:tracePt t="13649" x="2736850" y="3213100"/>
          <p14:tracePt t="13665" x="2692400" y="3244850"/>
          <p14:tracePt t="13681" x="2660650" y="3270250"/>
          <p14:tracePt t="13698" x="2628900" y="3302000"/>
          <p14:tracePt t="13715" x="2597150" y="3333750"/>
          <p14:tracePt t="13732" x="2578100" y="3359150"/>
          <p14:tracePt t="13748" x="2546350" y="3371850"/>
          <p14:tracePt t="13765" x="2514600" y="3390900"/>
          <p14:tracePt t="13781" x="2482850" y="3409950"/>
          <p14:tracePt t="13798" x="2463800" y="3416300"/>
          <p14:tracePt t="13815" x="2444750" y="3422650"/>
          <p14:tracePt t="13831" x="2438400" y="3429000"/>
          <p14:tracePt t="13863" x="2425700" y="3435350"/>
          <p14:tracePt t="13879" x="2419350" y="3435350"/>
          <p14:tracePt t="13887" x="2419350" y="3441700"/>
          <p14:tracePt t="13903" x="2406650" y="3448050"/>
          <p14:tracePt t="13919" x="2400300" y="3448050"/>
          <p14:tracePt t="13935" x="2393950" y="3460750"/>
          <p14:tracePt t="13948" x="2387600" y="3467100"/>
          <p14:tracePt t="13965" x="2387600" y="3473450"/>
          <p14:tracePt t="13981" x="2387600" y="3486150"/>
          <p14:tracePt t="13998" x="2387600" y="3498850"/>
          <p14:tracePt t="13999" x="2387600" y="3505200"/>
          <p14:tracePt t="14023" x="2387600" y="3511550"/>
          <p14:tracePt t="14031" x="2393950" y="3511550"/>
          <p14:tracePt t="14048" x="2425700" y="3511550"/>
          <p14:tracePt t="14065" x="2463800" y="3511550"/>
          <p14:tracePt t="14081" x="2514600" y="3511550"/>
          <p14:tracePt t="14098" x="2565400" y="3511550"/>
          <p14:tracePt t="14115" x="2584450" y="3511550"/>
          <p14:tracePt t="14131" x="2597150" y="3511550"/>
          <p14:tracePt t="14148" x="2616200" y="3511550"/>
          <p14:tracePt t="14175" x="2622550" y="3511550"/>
          <p14:tracePt t="14207" x="2635250" y="3511550"/>
          <p14:tracePt t="14231" x="2641600" y="3511550"/>
          <p14:tracePt t="14239" x="2660650" y="3511550"/>
          <p14:tracePt t="14255" x="2673350" y="3511550"/>
          <p14:tracePt t="14265" x="2679700" y="3511550"/>
          <p14:tracePt t="14281" x="2711450" y="3511550"/>
          <p14:tracePt t="14298" x="2749550" y="3511550"/>
          <p14:tracePt t="14315" x="2787650" y="3511550"/>
          <p14:tracePt t="14331" x="2844800" y="3511550"/>
          <p14:tracePt t="14348" x="2882900" y="3511550"/>
          <p14:tracePt t="14365" x="2927350" y="3511550"/>
          <p14:tracePt t="14381" x="2946400" y="3511550"/>
          <p14:tracePt t="14383" x="2959100" y="3511550"/>
          <p14:tracePt t="14398" x="2978150" y="3511550"/>
          <p14:tracePt t="14415" x="2997200" y="3511550"/>
          <p14:tracePt t="14432" x="3016250" y="3511550"/>
          <p14:tracePt t="14448" x="3035300" y="3511550"/>
          <p14:tracePt t="14465" x="3067050" y="3511550"/>
          <p14:tracePt t="14481" x="3117850" y="3505200"/>
          <p14:tracePt t="14498" x="3155950" y="3505200"/>
          <p14:tracePt t="14515" x="3168650" y="3505200"/>
          <p14:tracePt t="14531" x="3175000" y="3505200"/>
          <p14:tracePt t="14559" x="3181350" y="3505200"/>
          <p14:tracePt t="14567" x="3194050" y="3505200"/>
          <p14:tracePt t="14591" x="3206750" y="3505200"/>
          <p14:tracePt t="14599" x="3213100" y="3505200"/>
          <p14:tracePt t="14615" x="3232150" y="3505200"/>
          <p14:tracePt t="14631" x="3244850" y="3505200"/>
          <p14:tracePt t="14648" x="3263900" y="3505200"/>
          <p14:tracePt t="14665" x="3282950" y="3505200"/>
          <p14:tracePt t="14682" x="3302000" y="3505200"/>
          <p14:tracePt t="14698" x="3321050" y="3505200"/>
          <p14:tracePt t="14715" x="3333750" y="3505200"/>
          <p14:tracePt t="14732" x="3365500" y="3511550"/>
          <p14:tracePt t="14751" x="3435350" y="3517900"/>
          <p14:tracePt t="14765" x="3460750" y="3517900"/>
          <p14:tracePt t="14781" x="3492500" y="3517900"/>
          <p14:tracePt t="14798" x="3505200" y="3517900"/>
          <p14:tracePt t="14799" x="3517900" y="3517900"/>
          <p14:tracePt t="14815" x="3524250" y="3517900"/>
          <p14:tracePt t="14832" x="3530600" y="3517900"/>
          <p14:tracePt t="16088" x="3530600" y="3524250"/>
          <p14:tracePt t="16175" x="3530600" y="3505200"/>
          <p14:tracePt t="16183" x="3530600" y="3486150"/>
          <p14:tracePt t="16191" x="3536950" y="3422650"/>
          <p14:tracePt t="16199" x="3549650" y="3397250"/>
          <p14:tracePt t="16415" x="3562350" y="3378200"/>
          <p14:tracePt t="16423" x="3568700" y="3359150"/>
          <p14:tracePt t="16432" x="3581400" y="3340100"/>
          <p14:tracePt t="16449" x="3600450" y="3314700"/>
          <p14:tracePt t="16465" x="3625850" y="3276600"/>
          <p14:tracePt t="16482" x="3625850" y="3251200"/>
          <p14:tracePt t="16551" x="3613150" y="3282950"/>
          <p14:tracePt t="16559" x="3606800" y="3289300"/>
          <p14:tracePt t="16567" x="3587750" y="3314700"/>
          <p14:tracePt t="16582" x="3568700" y="3333750"/>
          <p14:tracePt t="16599" x="3536950" y="3371850"/>
          <p14:tracePt t="16600" x="3517900" y="3390900"/>
          <p14:tracePt t="16615" x="3467100" y="3441700"/>
          <p14:tracePt t="16632" x="3409950" y="3498850"/>
          <p14:tracePt t="16649" x="3365500" y="3549650"/>
          <p14:tracePt t="16665" x="3333750" y="3600450"/>
          <p14:tracePt t="16682" x="3308350" y="3644900"/>
          <p14:tracePt t="16699" x="3276600" y="3702050"/>
          <p14:tracePt t="16715" x="3232150" y="3765550"/>
          <p14:tracePt t="16732" x="3187700" y="3822700"/>
          <p14:tracePt t="16749" x="3136900" y="3886200"/>
          <p14:tracePt t="16766" x="3098800" y="3943350"/>
          <p14:tracePt t="16782" x="3073400" y="3981450"/>
          <p14:tracePt t="16798" x="3054350" y="4019550"/>
          <p14:tracePt t="16815" x="3035300" y="4051300"/>
          <p14:tracePt t="16832" x="3028950" y="4070350"/>
          <p14:tracePt t="16849" x="3009900" y="4089400"/>
          <p14:tracePt t="16865" x="2997200" y="4121150"/>
          <p14:tracePt t="16882" x="2978150" y="4146550"/>
          <p14:tracePt t="16899" x="2971800" y="4171950"/>
          <p14:tracePt t="16915" x="2965450" y="4191000"/>
          <p14:tracePt t="16932" x="2952750" y="4210050"/>
          <p14:tracePt t="16949" x="2940050" y="4229100"/>
          <p14:tracePt t="16965" x="2927350" y="4248150"/>
          <p14:tracePt t="16982" x="2914650" y="4267200"/>
          <p14:tracePt t="16999" x="2908300" y="4273550"/>
          <p14:tracePt t="17015" x="2901950" y="4279900"/>
          <p14:tracePt t="17032" x="2895600" y="4279900"/>
          <p14:tracePt t="17048" x="2876550" y="4286250"/>
          <p14:tracePt t="17065" x="2851150" y="4286250"/>
          <p14:tracePt t="17082" x="2832100" y="4286250"/>
          <p14:tracePt t="17099" x="2800350" y="4286250"/>
          <p14:tracePt t="17115" x="2736850" y="4279900"/>
          <p14:tracePt t="17132" x="2686050" y="4267200"/>
          <p14:tracePt t="17149" x="2635250" y="4235450"/>
          <p14:tracePt t="17166" x="2597150" y="4222750"/>
          <p14:tracePt t="17182" x="2578100" y="4203700"/>
          <p14:tracePt t="17199" x="2565400" y="4197350"/>
          <p14:tracePt t="17200" x="2552700" y="4191000"/>
          <p14:tracePt t="17215" x="2540000" y="4171950"/>
          <p14:tracePt t="17232" x="2540000" y="4165600"/>
          <p14:tracePt t="17249" x="2533650" y="4159250"/>
          <p14:tracePt t="17311" x="2540000" y="4152900"/>
          <p14:tracePt t="17319" x="2552700" y="4152900"/>
          <p14:tracePt t="17332" x="2578100" y="4152900"/>
          <p14:tracePt t="17349" x="2635250" y="4152900"/>
          <p14:tracePt t="17366" x="2673350" y="4152900"/>
          <p14:tracePt t="17382" x="2692400" y="4152900"/>
          <p14:tracePt t="17399" x="2698750" y="4152900"/>
          <p14:tracePt t="17823" x="2717800" y="4146550"/>
          <p14:tracePt t="17831" x="2743200" y="4146550"/>
          <p14:tracePt t="17839" x="2774950" y="4133850"/>
          <p14:tracePt t="17849" x="2819400" y="4127500"/>
          <p14:tracePt t="17866" x="2921000" y="4121150"/>
          <p14:tracePt t="17882" x="3022600" y="4121150"/>
          <p14:tracePt t="17899" x="3117850" y="4121150"/>
          <p14:tracePt t="17916" x="3187700" y="4121150"/>
          <p14:tracePt t="17932" x="3232150" y="4121150"/>
          <p14:tracePt t="17949" x="3251200" y="4114800"/>
          <p14:tracePt t="17966" x="3270250" y="4114800"/>
          <p14:tracePt t="17982" x="3276600" y="4114800"/>
          <p14:tracePt t="17999" x="3295650" y="4114800"/>
          <p14:tracePt t="18016" x="3321050" y="4114800"/>
          <p14:tracePt t="18032" x="3346450" y="4114800"/>
          <p14:tracePt t="18049" x="3397250" y="4114800"/>
          <p14:tracePt t="18066" x="3454400" y="4114800"/>
          <p14:tracePt t="18082" x="3524250" y="4114800"/>
          <p14:tracePt t="18099" x="3575050" y="4114800"/>
          <p14:tracePt t="18116" x="3619500" y="4114800"/>
          <p14:tracePt t="18132" x="3676650" y="4102100"/>
          <p14:tracePt t="18149" x="3733800" y="4095750"/>
          <p14:tracePt t="18165" x="3797300" y="4089400"/>
          <p14:tracePt t="18182" x="3829050" y="4083050"/>
          <p14:tracePt t="18199" x="3860800" y="4083050"/>
          <p14:tracePt t="18216" x="3879850" y="4083050"/>
          <p14:tracePt t="18233" x="3911600" y="4083050"/>
          <p14:tracePt t="18249" x="3943350" y="4083050"/>
          <p14:tracePt t="18266" x="3981450" y="4083050"/>
          <p14:tracePt t="18283" x="4019550" y="4083050"/>
          <p14:tracePt t="18299" x="4064000" y="4083050"/>
          <p14:tracePt t="18316" x="4114800" y="4083050"/>
          <p14:tracePt t="18332" x="4146550" y="4083050"/>
          <p14:tracePt t="18350" x="4159250" y="4083050"/>
          <p14:tracePt t="18367" x="4165600" y="4083050"/>
          <p14:tracePt t="18383" x="4171950" y="4083050"/>
          <p14:tracePt t="18592" x="4178300" y="4083050"/>
          <p14:tracePt t="18600" x="4197350" y="4083050"/>
          <p14:tracePt t="18608" x="4222750" y="4083050"/>
          <p14:tracePt t="18616" x="4241800" y="4083050"/>
          <p14:tracePt t="18633" x="4298950" y="4083050"/>
          <p14:tracePt t="18649" x="4330700" y="4083050"/>
          <p14:tracePt t="18666" x="4375150" y="4083050"/>
          <p14:tracePt t="18683" x="4406900" y="4083050"/>
          <p14:tracePt t="18699" x="4425950" y="4083050"/>
          <p14:tracePt t="18716" x="4432300" y="4083050"/>
          <p14:tracePt t="18792" x="4438650" y="4083050"/>
          <p14:tracePt t="18808" x="4451350" y="4076700"/>
          <p14:tracePt t="18824" x="4451350" y="4070350"/>
          <p14:tracePt t="18832" x="4457700" y="4070350"/>
          <p14:tracePt t="18848" x="4464050" y="4064000"/>
          <p14:tracePt t="18928" x="4464050" y="4057650"/>
          <p14:tracePt t="18952" x="4476750" y="4057650"/>
          <p14:tracePt t="18960" x="4489450" y="4051300"/>
          <p14:tracePt t="18976" x="4495800" y="4044950"/>
          <p14:tracePt t="18984" x="4502150" y="4044950"/>
          <p14:tracePt t="18999" x="4508500" y="4038600"/>
          <p14:tracePt t="19000" x="4521200" y="4038600"/>
          <p14:tracePt t="19016" x="4540250" y="4025900"/>
          <p14:tracePt t="19033" x="4546600" y="4019550"/>
          <p14:tracePt t="19049" x="4572000" y="4013200"/>
          <p14:tracePt t="19066" x="4591050" y="4006850"/>
          <p14:tracePt t="19368" x="4597400" y="4006850"/>
          <p14:tracePt t="19376" x="4610100" y="4006850"/>
          <p14:tracePt t="19392" x="4616450" y="4006850"/>
          <p14:tracePt t="19400" x="4622800" y="4006850"/>
          <p14:tracePt t="19416" x="4648200" y="3994150"/>
          <p14:tracePt t="19433" x="4654550" y="3994150"/>
          <p14:tracePt t="19449" x="4667250" y="3994150"/>
          <p14:tracePt t="19466" x="4679950" y="3994150"/>
          <p14:tracePt t="19483" x="4686300" y="3994150"/>
          <p14:tracePt t="19504" x="4692650" y="3987800"/>
          <p14:tracePt t="20968" x="4654550" y="4006850"/>
          <p14:tracePt t="20976" x="4559300" y="4051300"/>
          <p14:tracePt t="20984" x="4432300" y="4102100"/>
          <p14:tracePt t="21000" x="4127500" y="4273550"/>
          <p14:tracePt t="21016" x="3905250" y="4489450"/>
          <p14:tracePt t="21033" x="3721100" y="4775200"/>
          <p14:tracePt t="21050" x="3575050" y="5016500"/>
          <p14:tracePt t="21066" x="3460750" y="5226050"/>
          <p14:tracePt t="21083" x="3435350" y="5372100"/>
          <p14:tracePt t="21100" x="3435350" y="5467350"/>
          <p14:tracePt t="21116" x="3435350" y="5543550"/>
          <p14:tracePt t="21133" x="3435350" y="5581650"/>
          <p14:tracePt t="21150" x="3435350" y="5613400"/>
          <p14:tracePt t="21176" x="3435350" y="5619750"/>
          <p14:tracePt t="21232" x="3429000" y="5619750"/>
          <p14:tracePt t="21248" x="3422650" y="5619750"/>
          <p14:tracePt t="21256" x="3409950" y="5619750"/>
          <p14:tracePt t="21266" x="3397250" y="5619750"/>
          <p14:tracePt t="21283" x="3359150" y="5613400"/>
          <p14:tracePt t="21300" x="3295650" y="5607050"/>
          <p14:tracePt t="21316" x="3206750" y="5588000"/>
          <p14:tracePt t="21333" x="3105150" y="5581650"/>
          <p14:tracePt t="21350" x="3003550" y="5568950"/>
          <p14:tracePt t="21366" x="2889250" y="5543550"/>
          <p14:tracePt t="21383" x="2825750" y="5537200"/>
          <p14:tracePt t="21400" x="2768600" y="5518150"/>
          <p14:tracePt t="21400" x="2762250" y="5511800"/>
          <p14:tracePt t="21416" x="2730500" y="5486400"/>
          <p14:tracePt t="21433" x="2724150" y="5480050"/>
          <p14:tracePt t="21450" x="2698750" y="5441950"/>
          <p14:tracePt t="21467" x="2679700" y="5422900"/>
          <p14:tracePt t="21483" x="2660650" y="5359400"/>
          <p14:tracePt t="21500" x="2641600" y="5321300"/>
          <p14:tracePt t="21516" x="2635250" y="5276850"/>
          <p14:tracePt t="21533" x="2622550" y="5219700"/>
          <p14:tracePt t="21550" x="2603500" y="5175250"/>
          <p14:tracePt t="21566" x="2603500" y="5149850"/>
          <p14:tracePt t="21583" x="2597150" y="5111750"/>
          <p14:tracePt t="21600" x="2584450" y="5086350"/>
          <p14:tracePt t="21600" x="2584450" y="5067300"/>
          <p14:tracePt t="21616" x="2578100" y="5029200"/>
          <p14:tracePt t="21633" x="2552700" y="5003800"/>
          <p14:tracePt t="21650" x="2540000" y="4965700"/>
          <p14:tracePt t="21666" x="2501900" y="4908550"/>
          <p14:tracePt t="21683" x="2470150" y="4870450"/>
          <p14:tracePt t="21700" x="2432050" y="4813300"/>
          <p14:tracePt t="21716" x="2387600" y="4749800"/>
          <p14:tracePt t="21733" x="2368550" y="4724400"/>
          <p14:tracePt t="21751" x="2355850" y="4699000"/>
          <p14:tracePt t="21767" x="2355850" y="4692650"/>
          <p14:tracePt t="21832" x="2355850" y="4686300"/>
          <p14:tracePt t="21840" x="2355850" y="4679950"/>
          <p14:tracePt t="21856" x="2355850" y="4673600"/>
          <p14:tracePt t="21889" x="2355850" y="4667250"/>
          <p14:tracePt t="22577" x="2387600" y="4667250"/>
          <p14:tracePt t="22585" x="2451100" y="4648200"/>
          <p14:tracePt t="22593" x="2508250" y="4641850"/>
          <p14:tracePt t="22601" x="2540000" y="4641850"/>
          <p14:tracePt t="22617" x="2616200" y="4641850"/>
          <p14:tracePt t="22633" x="2660650" y="4641850"/>
          <p14:tracePt t="22650" x="2686050" y="4641850"/>
          <p14:tracePt t="22667" x="2698750" y="4641850"/>
          <p14:tracePt t="22683" x="2711450" y="4641850"/>
          <p14:tracePt t="22700" x="2724150" y="4641850"/>
          <p14:tracePt t="22717" x="2730500" y="4635500"/>
          <p14:tracePt t="22734" x="2736850" y="4635500"/>
          <p14:tracePt t="22750" x="2743200" y="4635500"/>
          <p14:tracePt t="22767" x="2749550" y="4635500"/>
          <p14:tracePt t="22784" x="2762250" y="4635500"/>
          <p14:tracePt t="22801" x="2787650" y="4629150"/>
          <p14:tracePt t="22817" x="2825750" y="4616450"/>
          <p14:tracePt t="22833" x="2851150" y="4616450"/>
          <p14:tracePt t="22850" x="2882900" y="4610100"/>
          <p14:tracePt t="22867" x="2914650" y="4610100"/>
          <p14:tracePt t="22884" x="2940050" y="4610100"/>
          <p14:tracePt t="22901" x="2965450" y="4610100"/>
          <p14:tracePt t="22917" x="2978150" y="4610100"/>
          <p14:tracePt t="22934" x="2984500" y="4610100"/>
          <p14:tracePt t="22950" x="3003550" y="4610100"/>
          <p14:tracePt t="22977" x="3009900" y="4610100"/>
          <p14:tracePt t="23001" x="3016250" y="4610100"/>
          <p14:tracePt t="23016" x="3028950" y="4610100"/>
          <p14:tracePt t="23033" x="3035300" y="4610100"/>
          <p14:tracePt t="23049" x="3041650" y="4610100"/>
          <p14:tracePt t="23065" x="3048000" y="4610100"/>
          <p14:tracePt t="23449" x="3054350" y="4610100"/>
          <p14:tracePt t="23457" x="3060700" y="4610100"/>
          <p14:tracePt t="23529" x="3073400" y="4610100"/>
          <p14:tracePt t="23545" x="3079750" y="4610100"/>
          <p14:tracePt t="23569" x="3086100" y="4610100"/>
          <p14:tracePt t="23577" x="3098800" y="4610100"/>
          <p14:tracePt t="23601" x="3105150" y="4610100"/>
          <p14:tracePt t="23609" x="3124200" y="4610100"/>
          <p14:tracePt t="23625" x="3149600" y="4610100"/>
          <p14:tracePt t="23634" x="3155950" y="4610100"/>
          <p14:tracePt t="23650" x="3194050" y="4610100"/>
          <p14:tracePt t="23667" x="3244850" y="4610100"/>
          <p14:tracePt t="23684" x="3282950" y="4610100"/>
          <p14:tracePt t="23700" x="3340100" y="4610100"/>
          <p14:tracePt t="23717" x="3378200" y="4610100"/>
          <p14:tracePt t="23734" x="3416300" y="4610100"/>
          <p14:tracePt t="23751" x="3435350" y="4610100"/>
          <p14:tracePt t="23767" x="3454400" y="4610100"/>
          <p14:tracePt t="23784" x="3467100" y="4610100"/>
          <p14:tracePt t="23897" x="3473450" y="4610100"/>
          <p14:tracePt t="23929" x="3479800" y="4610100"/>
          <p14:tracePt t="23937" x="3492500" y="4610100"/>
          <p14:tracePt t="23961" x="3498850" y="4610100"/>
          <p14:tracePt t="23969" x="3505200" y="4610100"/>
          <p14:tracePt t="23985" x="3511550" y="4610100"/>
          <p14:tracePt t="24001" x="3530600" y="4610100"/>
          <p14:tracePt t="24017" x="3549650" y="4610100"/>
          <p14:tracePt t="24034" x="3587750" y="4610100"/>
          <p14:tracePt t="24050" x="3613150" y="4610100"/>
          <p14:tracePt t="24067" x="3632200" y="4610100"/>
          <p14:tracePt t="24084" x="3657600" y="4610100"/>
          <p14:tracePt t="24113" x="3663950" y="4610100"/>
          <p14:tracePt t="25178" x="3676650" y="4610100"/>
          <p14:tracePt t="25185" x="3683000" y="4616450"/>
          <p14:tracePt t="25193" x="3702050" y="4622800"/>
          <p14:tracePt t="25201" x="3721100" y="4622800"/>
          <p14:tracePt t="25217" x="3746500" y="4622800"/>
          <p14:tracePt t="25234" x="3790950" y="4622800"/>
          <p14:tracePt t="25251" x="3822700" y="4622800"/>
          <p14:tracePt t="25267" x="3848100" y="4622800"/>
          <p14:tracePt t="25284" x="3886200" y="4622800"/>
          <p14:tracePt t="25301" x="3962400" y="4622800"/>
          <p14:tracePt t="25317" x="4064000" y="4648200"/>
          <p14:tracePt t="25334" x="4133850" y="4648200"/>
          <p14:tracePt t="25351" x="4165600" y="4654550"/>
          <p14:tracePt t="25386" x="4171950" y="4654550"/>
          <p14:tracePt t="25657" x="4178300" y="4654550"/>
          <p14:tracePt t="25666" x="4184650" y="4654550"/>
          <p14:tracePt t="25682" x="4191000" y="4654550"/>
          <p14:tracePt t="25689" x="4197350" y="4654550"/>
          <p14:tracePt t="25705" x="4203700" y="4654550"/>
          <p14:tracePt t="25721" x="4210050" y="4654550"/>
          <p14:tracePt t="25735" x="4222750" y="4660900"/>
          <p14:tracePt t="25751" x="4229100" y="4679950"/>
          <p14:tracePt t="25768" x="4248150" y="4718050"/>
          <p14:tracePt t="25784" x="4248150" y="4743450"/>
          <p14:tracePt t="25801" x="4254500" y="4756150"/>
          <p14:tracePt t="25801" x="4254500" y="4762500"/>
          <p14:tracePt t="25857" x="4260850" y="4768850"/>
          <p14:tracePt t="25865" x="4267200" y="4768850"/>
          <p14:tracePt t="25873" x="4273550" y="4775200"/>
          <p14:tracePt t="25884" x="4279900" y="4781550"/>
          <p14:tracePt t="25901" x="4292600" y="4781550"/>
          <p14:tracePt t="25917" x="4305300" y="4787900"/>
          <p14:tracePt t="27129" x="4324350" y="4787900"/>
          <p14:tracePt t="27137" x="4381500" y="4787900"/>
          <p14:tracePt t="27145" x="4483100" y="4787900"/>
          <p14:tracePt t="27154" x="4565650" y="4787900"/>
          <p14:tracePt t="27167" x="4667250" y="4787900"/>
          <p14:tracePt t="27184" x="4838700" y="4787900"/>
          <p14:tracePt t="27201" x="4991100" y="4787900"/>
          <p14:tracePt t="27202" x="5067300" y="4800600"/>
          <p14:tracePt t="27218" x="5207000" y="4813300"/>
          <p14:tracePt t="27234" x="5334000" y="4838700"/>
          <p14:tracePt t="27251" x="5435600" y="4845050"/>
          <p14:tracePt t="27268" x="5505450" y="4864100"/>
          <p14:tracePt t="27284" x="5556250" y="4870450"/>
          <p14:tracePt t="27301" x="5607050" y="4870450"/>
          <p14:tracePt t="27318" x="5651500" y="4876800"/>
          <p14:tracePt t="27334" x="5695950" y="4883150"/>
          <p14:tracePt t="27351" x="5765800" y="4883150"/>
          <p14:tracePt t="27368" x="5810250" y="4895850"/>
          <p14:tracePt t="27384" x="5854700" y="4895850"/>
          <p14:tracePt t="27401" x="5892800" y="4895850"/>
          <p14:tracePt t="27402" x="5911850" y="4895850"/>
          <p14:tracePt t="27418" x="5943600" y="4895850"/>
          <p14:tracePt t="27434" x="5981700" y="4895850"/>
          <p14:tracePt t="27451" x="6007100" y="4895850"/>
          <p14:tracePt t="27468" x="6026150" y="4895850"/>
          <p14:tracePt t="27484" x="6038850" y="4895850"/>
          <p14:tracePt t="27501" x="6051550" y="4895850"/>
          <p14:tracePt t="27518" x="6057900" y="4889500"/>
          <p14:tracePt t="27538" x="6064250" y="4889500"/>
          <p14:tracePt t="27551" x="6083300" y="4883150"/>
          <p14:tracePt t="27568" x="6089650" y="4870450"/>
          <p14:tracePt t="27585" x="6089650" y="4845050"/>
          <p14:tracePt t="27586" x="6096000" y="4838700"/>
          <p14:tracePt t="27601" x="6096000" y="4819650"/>
          <p14:tracePt t="27618" x="6108700" y="4794250"/>
          <p14:tracePt t="27635" x="6115050" y="4787900"/>
          <p14:tracePt t="27690" x="6115050" y="4775200"/>
          <p14:tracePt t="27722" x="6115050" y="4768850"/>
          <p14:tracePt t="27730" x="6115050" y="4749800"/>
          <p14:tracePt t="27746" x="6115050" y="4743450"/>
          <p14:tracePt t="27754" x="6115050" y="4730750"/>
          <p14:tracePt t="27768" x="6121400" y="4724400"/>
          <p14:tracePt t="27785" x="6121400" y="4718050"/>
          <p14:tracePt t="27801" x="6121400" y="4699000"/>
          <p14:tracePt t="27802" x="6121400" y="4692650"/>
          <p14:tracePt t="27818" x="6121400" y="4673600"/>
          <p14:tracePt t="27835" x="6121400" y="4667250"/>
          <p14:tracePt t="27851" x="6121400" y="4648200"/>
          <p14:tracePt t="27868" x="6121400" y="4641850"/>
          <p14:tracePt t="27885" x="6121400" y="4629150"/>
          <p14:tracePt t="27901" x="6121400" y="4616450"/>
          <p14:tracePt t="27918" x="6121400" y="4610100"/>
          <p14:tracePt t="27935" x="6108700" y="4603750"/>
          <p14:tracePt t="27951" x="6102350" y="4597400"/>
          <p14:tracePt t="27968" x="6096000" y="4591050"/>
          <p14:tracePt t="27985" x="6083300" y="4578350"/>
          <p14:tracePt t="28001" x="6076950" y="4572000"/>
          <p14:tracePt t="28018" x="6076950" y="4565650"/>
          <p14:tracePt t="28042" x="6076950" y="4559300"/>
          <p14:tracePt t="28122" x="6076950" y="4552950"/>
          <p14:tracePt t="28130" x="6083300" y="4552950"/>
          <p14:tracePt t="28138" x="6089650" y="4552950"/>
          <p14:tracePt t="28162" x="6108700" y="4552950"/>
          <p14:tracePt t="28186" x="6115050" y="4559300"/>
          <p14:tracePt t="28202" x="6134100" y="4559300"/>
          <p14:tracePt t="28210" x="6140450" y="4559300"/>
          <p14:tracePt t="28219" x="6146800" y="4572000"/>
          <p14:tracePt t="28235" x="6159500" y="4578350"/>
          <p14:tracePt t="28252" x="6178550" y="4584700"/>
          <p14:tracePt t="28269" x="6197600" y="4584700"/>
          <p14:tracePt t="28285" x="6210300" y="4591050"/>
          <p14:tracePt t="28302" x="6216650" y="4591050"/>
          <p14:tracePt t="28318" x="6242050" y="4591050"/>
          <p14:tracePt t="28335" x="6254750" y="4591050"/>
          <p14:tracePt t="28352" x="6280150" y="4603750"/>
          <p14:tracePt t="28368" x="6318250" y="4603750"/>
          <p14:tracePt t="28385" x="6343650" y="4603750"/>
          <p14:tracePt t="28402" x="6400800" y="4603750"/>
          <p14:tracePt t="28418" x="6438900" y="4603750"/>
          <p14:tracePt t="28435" x="6496050" y="4603750"/>
          <p14:tracePt t="28452" x="6540500" y="4603750"/>
          <p14:tracePt t="28469" x="6565900" y="4610100"/>
          <p14:tracePt t="28485" x="6610350" y="4616450"/>
          <p14:tracePt t="28501" x="6654800" y="4616450"/>
          <p14:tracePt t="28518" x="6699250" y="4616450"/>
          <p14:tracePt t="28535" x="6731000" y="4616450"/>
          <p14:tracePt t="28552" x="6762750" y="4616450"/>
          <p14:tracePt t="28568" x="6769100" y="4616450"/>
          <p14:tracePt t="28754" x="6781800" y="4616450"/>
          <p14:tracePt t="28762" x="6788150" y="4616450"/>
          <p14:tracePt t="28778" x="6794500" y="4616450"/>
          <p14:tracePt t="28874" x="6807200" y="4616450"/>
          <p14:tracePt t="29066" x="6813550" y="4622800"/>
          <p14:tracePt t="29074" x="6813550" y="4635500"/>
          <p14:tracePt t="29085" x="6813550" y="4648200"/>
          <p14:tracePt t="29102" x="6769100" y="4692650"/>
          <p14:tracePt t="29118" x="6724650" y="4705350"/>
          <p14:tracePt t="29135" x="6705600" y="4705350"/>
          <p14:tracePt t="29378" x="6711950" y="4718050"/>
          <p14:tracePt t="29386" x="6718300" y="4730750"/>
          <p14:tracePt t="29394" x="6724650" y="4737100"/>
          <p14:tracePt t="29402" x="6724650" y="4743450"/>
          <p14:tracePt t="29418" x="6718300" y="4756150"/>
          <p14:tracePt t="29435" x="6711950" y="4756150"/>
          <p14:tracePt t="29452" x="6692900" y="4756150"/>
          <p14:tracePt t="29468" x="6654800" y="4756150"/>
          <p14:tracePt t="29485" x="6629400" y="4756150"/>
          <p14:tracePt t="29502" x="6584950" y="4781550"/>
          <p14:tracePt t="29518" x="6546850" y="4794250"/>
          <p14:tracePt t="29535" x="6515100" y="4819650"/>
          <p14:tracePt t="29552" x="6502400" y="4826000"/>
          <p14:tracePt t="29568" x="6483350" y="4832350"/>
          <p14:tracePt t="29585" x="6470650" y="4845050"/>
          <p14:tracePt t="29602" x="6464300" y="4845050"/>
          <p14:tracePt t="29602" x="6457950" y="4851400"/>
          <p14:tracePt t="29618" x="6445250" y="4864100"/>
          <p14:tracePt t="29635" x="6438900" y="4870450"/>
          <p14:tracePt t="29652" x="6426200" y="4889500"/>
          <p14:tracePt t="29668" x="6413500" y="4895850"/>
          <p14:tracePt t="29685" x="6407150" y="4902200"/>
          <p14:tracePt t="29702" x="6400800" y="4921250"/>
          <p14:tracePt t="29730" x="6394450" y="4927600"/>
          <p14:tracePt t="29810" x="6388100" y="4933950"/>
          <p14:tracePt t="29850" x="6388100" y="4940300"/>
          <p14:tracePt t="29858" x="6381750" y="4940300"/>
          <p14:tracePt t="29868" x="6381750" y="4946650"/>
          <p14:tracePt t="29885" x="6375400" y="4953000"/>
          <p14:tracePt t="29902" x="6369050" y="4959350"/>
          <p14:tracePt t="30306" x="6362700" y="4965700"/>
          <p14:tracePt t="36644" x="6356350" y="4965700"/>
          <p14:tracePt t="36652" x="6305550" y="4965700"/>
          <p14:tracePt t="36660" x="6229350" y="4965700"/>
          <p14:tracePt t="36670" x="6178550" y="4965700"/>
          <p14:tracePt t="36687" x="6057900" y="4965700"/>
          <p14:tracePt t="36703" x="5943600" y="4965700"/>
          <p14:tracePt t="36720" x="5880100" y="4965700"/>
          <p14:tracePt t="36738" x="5835650" y="4965700"/>
          <p14:tracePt t="36754" x="5803900" y="4978400"/>
          <p14:tracePt t="36770" x="5778500" y="4978400"/>
          <p14:tracePt t="36786" x="5746750" y="4984750"/>
          <p14:tracePt t="36803" x="5727700" y="4984750"/>
          <p14:tracePt t="36804" x="5702300" y="4991100"/>
          <p14:tracePt t="36820" x="5683250" y="4991100"/>
          <p14:tracePt t="36837" x="5638800" y="5010150"/>
          <p14:tracePt t="36853" x="5588000" y="5016500"/>
          <p14:tracePt t="36870" x="5530850" y="5029200"/>
          <p14:tracePt t="36887" x="5467350" y="5054600"/>
          <p14:tracePt t="36903" x="5416550" y="5060950"/>
          <p14:tracePt t="36920" x="5372100" y="5067300"/>
          <p14:tracePt t="36937" x="5327650" y="5073650"/>
          <p14:tracePt t="36953" x="5302250" y="5073650"/>
          <p14:tracePt t="36970" x="5264150" y="5080000"/>
          <p14:tracePt t="36987" x="5232400" y="5086350"/>
          <p14:tracePt t="37003" x="5219700" y="5086350"/>
          <p14:tracePt t="37004" x="5213350" y="5086350"/>
          <p14:tracePt t="37020" x="5187950" y="5105400"/>
          <p14:tracePt t="37037" x="5181600" y="5111750"/>
          <p14:tracePt t="37054" x="5168900" y="5111750"/>
          <p14:tracePt t="37070" x="5149850" y="5130800"/>
          <p14:tracePt t="37087" x="5143500" y="5137150"/>
          <p14:tracePt t="37103" x="5130800" y="5149850"/>
          <p14:tracePt t="37120" x="5130800" y="51562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 smtClean="0"/>
          </a:p>
        </p:txBody>
      </p:sp>
      <p:sp>
        <p:nvSpPr>
          <p:cNvPr id="52227" name="Rectangle 3"/>
          <p:cNvSpPr>
            <a:spLocks noGrp="1" noChangeArrowheads="1"/>
          </p:cNvSpPr>
          <p:nvPr>
            <p:ph idx="1"/>
          </p:nvPr>
        </p:nvSpPr>
        <p:spPr>
          <a:xfrm>
            <a:off x="979488" y="2060575"/>
            <a:ext cx="2546350" cy="763588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kumimoji="1" lang="zh-CN" altLang="en-US" sz="2800" b="1" smtClean="0">
                <a:solidFill>
                  <a:srgbClr val="990033"/>
                </a:solidFill>
              </a:rPr>
              <a:t>（</a:t>
            </a:r>
            <a:r>
              <a:rPr kumimoji="1" lang="en-US" altLang="zh-CN" sz="2800" b="1" smtClean="0">
                <a:solidFill>
                  <a:srgbClr val="990033"/>
                </a:solidFill>
              </a:rPr>
              <a:t>2</a:t>
            </a:r>
            <a:r>
              <a:rPr kumimoji="1" lang="zh-CN" altLang="en-US" sz="2800" b="1" smtClean="0">
                <a:solidFill>
                  <a:srgbClr val="990033"/>
                </a:solidFill>
              </a:rPr>
              <a:t>）应用</a:t>
            </a:r>
          </a:p>
        </p:txBody>
      </p:sp>
      <p:sp>
        <p:nvSpPr>
          <p:cNvPr id="52228" name="Text Box 4"/>
          <p:cNvSpPr txBox="1">
            <a:spLocks noChangeArrowheads="1"/>
          </p:cNvSpPr>
          <p:nvPr/>
        </p:nvSpPr>
        <p:spPr bwMode="auto">
          <a:xfrm>
            <a:off x="1270000" y="2708275"/>
            <a:ext cx="7405688" cy="57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30000"/>
              </a:lnSpc>
              <a:spcBef>
                <a:spcPct val="50000"/>
              </a:spcBef>
              <a:buClrTx/>
              <a:buFontTx/>
              <a:buNone/>
            </a:pPr>
            <a:r>
              <a:rPr kumimoji="1" lang="zh-CN" altLang="en-US">
                <a:latin typeface="Times New Roman" panose="02020603050405020304" pitchFamily="18" charset="0"/>
              </a:rPr>
              <a:t>痕量无机离子、生物分子的测定（法医血迹测定）</a:t>
            </a:r>
          </a:p>
        </p:txBody>
      </p:sp>
      <p:sp>
        <p:nvSpPr>
          <p:cNvPr id="52229" name="Text Box 5"/>
          <p:cNvSpPr txBox="1">
            <a:spLocks noChangeArrowheads="1"/>
          </p:cNvSpPr>
          <p:nvPr/>
        </p:nvSpPr>
        <p:spPr bwMode="auto">
          <a:xfrm>
            <a:off x="844550" y="3429000"/>
            <a:ext cx="8375650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50000"/>
              </a:spcBef>
              <a:buClrTx/>
              <a:buFontTx/>
              <a:buNone/>
            </a:pPr>
            <a:r>
              <a:rPr kumimoji="1" lang="zh-CN" altLang="zh-CN">
                <a:solidFill>
                  <a:srgbClr val="0000CC"/>
                </a:solidFill>
                <a:latin typeface="Times New Roman" panose="02020603050405020304" pitchFamily="18" charset="0"/>
              </a:rPr>
              <a:t> 例1：</a:t>
            </a:r>
            <a:endParaRPr kumimoji="1" lang="zh-CN" altLang="en-US">
              <a:solidFill>
                <a:srgbClr val="0000CC"/>
              </a:solidFill>
              <a:latin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Bef>
                <a:spcPct val="50000"/>
              </a:spcBef>
              <a:buClrTx/>
              <a:buFontTx/>
              <a:buNone/>
            </a:pPr>
            <a:r>
              <a:rPr kumimoji="1" lang="zh-CN" altLang="en-US">
                <a:latin typeface="Times New Roman" panose="02020603050405020304" pitchFamily="18" charset="0"/>
              </a:rPr>
              <a:t>    </a:t>
            </a:r>
            <a:r>
              <a:rPr kumimoji="1" lang="zh-CN" altLang="zh-CN">
                <a:latin typeface="Times New Roman" panose="02020603050405020304" pitchFamily="18" charset="0"/>
              </a:rPr>
              <a:t>葡萄糖  +  O</a:t>
            </a:r>
            <a:r>
              <a:rPr kumimoji="1" lang="en-US" altLang="zh-CN" baseline="-25000">
                <a:latin typeface="Times New Roman" panose="02020603050405020304" pitchFamily="18" charset="0"/>
              </a:rPr>
              <a:t>2</a:t>
            </a:r>
            <a:r>
              <a:rPr kumimoji="1" lang="zh-CN" altLang="zh-CN">
                <a:latin typeface="Times New Roman" panose="02020603050405020304" pitchFamily="18" charset="0"/>
              </a:rPr>
              <a:t> + H</a:t>
            </a:r>
            <a:r>
              <a:rPr kumimoji="1" lang="en-US" altLang="zh-CN" baseline="-25000">
                <a:latin typeface="Times New Roman" panose="02020603050405020304" pitchFamily="18" charset="0"/>
              </a:rPr>
              <a:t>2</a:t>
            </a:r>
            <a:r>
              <a:rPr kumimoji="1" lang="zh-CN" altLang="zh-CN">
                <a:latin typeface="Times New Roman" panose="02020603050405020304" pitchFamily="18" charset="0"/>
              </a:rPr>
              <a:t>O   </a:t>
            </a:r>
            <a:r>
              <a:rPr kumimoji="1" lang="zh-CN" altLang="zh-CN">
                <a:latin typeface="Times New Roman" panose="02020603050405020304" pitchFamily="18" charset="0"/>
                <a:sym typeface="Symbol" panose="05050102010706020507" pitchFamily="18" charset="2"/>
              </a:rPr>
              <a:t>    </a:t>
            </a:r>
            <a:r>
              <a:rPr kumimoji="1" lang="zh-CN" altLang="zh-CN">
                <a:latin typeface="Times New Roman" panose="02020603050405020304" pitchFamily="18" charset="0"/>
              </a:rPr>
              <a:t>葡萄糖酸  +  H</a:t>
            </a:r>
            <a:r>
              <a:rPr kumimoji="1" lang="en-US" altLang="zh-CN" baseline="-25000">
                <a:latin typeface="Times New Roman" panose="02020603050405020304" pitchFamily="18" charset="0"/>
              </a:rPr>
              <a:t>2</a:t>
            </a:r>
            <a:r>
              <a:rPr kumimoji="1" lang="zh-CN" altLang="zh-CN">
                <a:latin typeface="Times New Roman" panose="02020603050405020304" pitchFamily="18" charset="0"/>
              </a:rPr>
              <a:t>O</a:t>
            </a:r>
            <a:r>
              <a:rPr kumimoji="1" lang="en-US" altLang="zh-CN" baseline="-25000">
                <a:latin typeface="Times New Roman" panose="02020603050405020304" pitchFamily="18" charset="0"/>
              </a:rPr>
              <a:t>2 </a:t>
            </a:r>
            <a:endParaRPr kumimoji="1" lang="en-US" altLang="zh-CN">
              <a:latin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Bef>
                <a:spcPct val="50000"/>
              </a:spcBef>
              <a:buClrTx/>
              <a:buFontTx/>
              <a:buNone/>
            </a:pPr>
            <a:r>
              <a:rPr kumimoji="1" lang="en-US" altLang="zh-CN">
                <a:latin typeface="Times New Roman" panose="02020603050405020304" pitchFamily="18" charset="0"/>
              </a:rPr>
              <a:t>    </a:t>
            </a:r>
            <a:r>
              <a:rPr kumimoji="1" lang="zh-CN" altLang="en-US">
                <a:latin typeface="Times New Roman" panose="02020603050405020304" pitchFamily="18" charset="0"/>
              </a:rPr>
              <a:t>通过测定生成的</a:t>
            </a:r>
            <a:r>
              <a:rPr kumimoji="1" lang="zh-CN" altLang="zh-CN">
                <a:latin typeface="Times New Roman" panose="02020603050405020304" pitchFamily="18" charset="0"/>
              </a:rPr>
              <a:t>H</a:t>
            </a:r>
            <a:r>
              <a:rPr kumimoji="1" lang="en-US" altLang="zh-CN" baseline="-25000">
                <a:latin typeface="Times New Roman" panose="02020603050405020304" pitchFamily="18" charset="0"/>
              </a:rPr>
              <a:t>2</a:t>
            </a:r>
            <a:r>
              <a:rPr kumimoji="1" lang="zh-CN" altLang="zh-CN">
                <a:latin typeface="Times New Roman" panose="02020603050405020304" pitchFamily="18" charset="0"/>
              </a:rPr>
              <a:t>O</a:t>
            </a:r>
            <a:r>
              <a:rPr kumimoji="1" lang="en-US" altLang="zh-CN" baseline="-25000">
                <a:latin typeface="Times New Roman" panose="02020603050405020304" pitchFamily="18" charset="0"/>
              </a:rPr>
              <a:t>2 </a:t>
            </a:r>
            <a:r>
              <a:rPr kumimoji="1" lang="zh-CN" altLang="en-US">
                <a:latin typeface="Times New Roman" panose="02020603050405020304" pitchFamily="18" charset="0"/>
              </a:rPr>
              <a:t>，确定</a:t>
            </a:r>
            <a:r>
              <a:rPr kumimoji="1" lang="zh-CN" altLang="zh-CN">
                <a:latin typeface="Times New Roman" panose="02020603050405020304" pitchFamily="18" charset="0"/>
              </a:rPr>
              <a:t>氨基酸、葡萄糖</a:t>
            </a:r>
            <a:r>
              <a:rPr kumimoji="1" lang="zh-CN" altLang="en-US">
                <a:latin typeface="Times New Roman" panose="02020603050405020304" pitchFamily="18" charset="0"/>
              </a:rPr>
              <a:t>含量。</a:t>
            </a:r>
          </a:p>
        </p:txBody>
      </p:sp>
      <p:sp>
        <p:nvSpPr>
          <p:cNvPr id="52230" name="Rectangle 6"/>
          <p:cNvSpPr>
            <a:spLocks noChangeArrowheads="1"/>
          </p:cNvSpPr>
          <p:nvPr/>
        </p:nvSpPr>
        <p:spPr bwMode="auto">
          <a:xfrm>
            <a:off x="4381500" y="4067175"/>
            <a:ext cx="16684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0"/>
              </a:spcBef>
              <a:buClrTx/>
              <a:buFontTx/>
              <a:buNone/>
            </a:pPr>
            <a:r>
              <a:rPr kumimoji="1" lang="zh-CN" altLang="zh-CN" sz="1800">
                <a:solidFill>
                  <a:srgbClr val="0000CC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葡萄糖氧化酶</a:t>
            </a:r>
            <a:endParaRPr kumimoji="1" lang="zh-CN" altLang="en-US" sz="1800">
              <a:solidFill>
                <a:srgbClr val="0000CC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169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4232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0" x="5130800" y="5137150"/>
          <p14:tracePt t="588" x="5130800" y="5118100"/>
          <p14:tracePt t="597" x="5111750" y="5086350"/>
          <p14:tracePt t="615" x="5016500" y="4991100"/>
          <p14:tracePt t="631" x="4889500" y="4870450"/>
          <p14:tracePt t="647" x="4838700" y="4762500"/>
          <p14:tracePt t="665" x="4838700" y="4756150"/>
          <p14:tracePt t="884" x="4819650" y="4749800"/>
          <p14:tracePt t="893" x="4794250" y="4737100"/>
          <p14:tracePt t="901" x="4787900" y="4737100"/>
          <p14:tracePt t="915" x="4756150" y="4737100"/>
          <p14:tracePt t="931" x="4641850" y="4718050"/>
          <p14:tracePt t="948" x="4476750" y="4667250"/>
          <p14:tracePt t="948" x="4413250" y="4641850"/>
          <p14:tracePt t="964" x="4286250" y="4559300"/>
          <p14:tracePt t="981" x="4178300" y="4495800"/>
          <p14:tracePt t="998" x="4102100" y="4425950"/>
          <p14:tracePt t="1014" x="4032250" y="4356100"/>
          <p14:tracePt t="1031" x="3981450" y="4311650"/>
          <p14:tracePt t="1048" x="3937000" y="4254500"/>
          <p14:tracePt t="1064" x="3917950" y="4229100"/>
          <p14:tracePt t="1081" x="3898900" y="4210050"/>
          <p14:tracePt t="1098" x="3879850" y="4197350"/>
          <p14:tracePt t="1114" x="3860800" y="4171950"/>
          <p14:tracePt t="1131" x="3803650" y="4152900"/>
          <p14:tracePt t="1148" x="3727450" y="4127500"/>
          <p14:tracePt t="1148" x="3670300" y="4102100"/>
          <p14:tracePt t="1164" x="3581400" y="4083050"/>
          <p14:tracePt t="1181" x="3492500" y="4051300"/>
          <p14:tracePt t="1198" x="3441700" y="4032250"/>
          <p14:tracePt t="1215" x="3397250" y="4025900"/>
          <p14:tracePt t="1231" x="3346450" y="4025900"/>
          <p14:tracePt t="1248" x="3295650" y="4013200"/>
          <p14:tracePt t="1265" x="3225800" y="4000500"/>
          <p14:tracePt t="1281" x="3136900" y="3981450"/>
          <p14:tracePt t="1298" x="3067050" y="3962400"/>
          <p14:tracePt t="1314" x="3022600" y="3949700"/>
          <p14:tracePt t="1331" x="3003550" y="3943350"/>
          <p14:tracePt t="1365" x="2997200" y="3937000"/>
          <p14:tracePt t="1388" x="2990850" y="3930650"/>
          <p14:tracePt t="1397" x="2990850" y="3924300"/>
          <p14:tracePt t="1405" x="2990850" y="3917950"/>
          <p14:tracePt t="1415" x="2990850" y="3898900"/>
          <p14:tracePt t="1431" x="2984500" y="3835400"/>
          <p14:tracePt t="1448" x="2971800" y="3765550"/>
          <p14:tracePt t="1465" x="2971800" y="3625850"/>
          <p14:tracePt t="1481" x="2978150" y="3441700"/>
          <p14:tracePt t="1498" x="3009900" y="3263900"/>
          <p14:tracePt t="1515" x="3022600" y="3117850"/>
          <p14:tracePt t="1531" x="3048000" y="2984500"/>
          <p14:tracePt t="1548" x="3060700" y="2876550"/>
          <p14:tracePt t="1549" x="3067050" y="2806700"/>
          <p14:tracePt t="1565" x="3067050" y="2679700"/>
          <p14:tracePt t="1581" x="3067050" y="2571750"/>
          <p14:tracePt t="1598" x="3067050" y="2501900"/>
          <p14:tracePt t="1615" x="3067050" y="2457450"/>
          <p14:tracePt t="1631" x="3067050" y="2438400"/>
          <p14:tracePt t="1648" x="3067050" y="2432050"/>
          <p14:tracePt t="1665" x="3067050" y="2425700"/>
          <p14:tracePt t="1682" x="3067050" y="2419350"/>
          <p14:tracePt t="1700" x="3067050" y="2413000"/>
          <p14:tracePt t="1716" x="3067050" y="2406650"/>
          <p14:tracePt t="1731" x="3067050" y="2400300"/>
          <p14:tracePt t="1748" x="3067050" y="2387600"/>
          <p14:tracePt t="1764" x="3067050" y="2362200"/>
          <p14:tracePt t="1781" x="3060700" y="2298700"/>
          <p14:tracePt t="1798" x="3060700" y="2266950"/>
          <p14:tracePt t="1814" x="3060700" y="2203450"/>
          <p14:tracePt t="1831" x="3060700" y="2101850"/>
          <p14:tracePt t="1848" x="3060700" y="1981200"/>
          <p14:tracePt t="1865" x="3060700" y="1892300"/>
          <p14:tracePt t="1882" x="3060700" y="1828800"/>
          <p14:tracePt t="1899" x="3054350" y="1771650"/>
          <p14:tracePt t="1915" x="3048000" y="1739900"/>
          <p14:tracePt t="1931" x="3041650" y="1727200"/>
          <p14:tracePt t="1948" x="3041650" y="1720850"/>
          <p14:tracePt t="4605" x="3003550" y="1778000"/>
          <p14:tracePt t="4613" x="2959100" y="1828800"/>
          <p14:tracePt t="4621" x="2901950" y="1885950"/>
          <p14:tracePt t="4632" x="2857500" y="1930400"/>
          <p14:tracePt t="4649" x="2749550" y="1993900"/>
          <p14:tracePt t="4665" x="2667000" y="2051050"/>
          <p14:tracePt t="4682" x="2641600" y="2070100"/>
          <p14:tracePt t="4699" x="2628900" y="2076450"/>
          <p14:tracePt t="4716" x="2628900" y="2089150"/>
          <p14:tracePt t="4732" x="2628900" y="2114550"/>
          <p14:tracePt t="4749" x="2628900" y="2184400"/>
          <p14:tracePt t="4765" x="2635250" y="2273300"/>
          <p14:tracePt t="4782" x="2647950" y="2393950"/>
          <p14:tracePt t="4799" x="2673350" y="2546350"/>
          <p14:tracePt t="4816" x="2673350" y="2679700"/>
          <p14:tracePt t="4832" x="2673350" y="2781300"/>
          <p14:tracePt t="4849" x="2628900" y="2895600"/>
          <p14:tracePt t="4865" x="2571750" y="2990850"/>
          <p14:tracePt t="4882" x="2520950" y="3079750"/>
          <p14:tracePt t="4899" x="2495550" y="3117850"/>
          <p14:tracePt t="4916" x="2476500" y="3162300"/>
          <p14:tracePt t="4932" x="2476500" y="3175000"/>
          <p14:tracePt t="4949" x="2470150" y="3200400"/>
          <p14:tracePt t="4966" x="2470150" y="3225800"/>
          <p14:tracePt t="4982" x="2463800" y="3232150"/>
          <p14:tracePt t="4999" x="2463800" y="3244850"/>
          <p14:tracePt t="5016" x="2451100" y="3276600"/>
          <p14:tracePt t="5032" x="2432050" y="3333750"/>
          <p14:tracePt t="5049" x="2400300" y="3429000"/>
          <p14:tracePt t="5066" x="2381250" y="3498850"/>
          <p14:tracePt t="5082" x="2349500" y="3575050"/>
          <p14:tracePt t="5099" x="2324100" y="3625850"/>
          <p14:tracePt t="5116" x="2305050" y="3663950"/>
          <p14:tracePt t="5132" x="2298700" y="3670300"/>
          <p14:tracePt t="5149" x="2292350" y="3683000"/>
          <p14:tracePt t="5166" x="2279650" y="3695700"/>
          <p14:tracePt t="5182" x="2279650" y="3702050"/>
          <p14:tracePt t="5269" x="2273300" y="3702050"/>
          <p14:tracePt t="5389" x="2260600" y="3702050"/>
          <p14:tracePt t="5397" x="2260600" y="3695700"/>
          <p14:tracePt t="5774" x="2260600" y="3689350"/>
          <p14:tracePt t="5781" x="2260600" y="3676650"/>
          <p14:tracePt t="5789" x="2260600" y="3663950"/>
          <p14:tracePt t="5799" x="2247900" y="3644900"/>
          <p14:tracePt t="5816" x="2216150" y="3600450"/>
          <p14:tracePt t="5832" x="2190750" y="3562350"/>
          <p14:tracePt t="5849" x="2165350" y="3517900"/>
          <p14:tracePt t="5865" x="2152650" y="3473450"/>
          <p14:tracePt t="5883" x="2146300" y="3441700"/>
          <p14:tracePt t="5899" x="2133600" y="3409950"/>
          <p14:tracePt t="5916" x="2133600" y="3390900"/>
          <p14:tracePt t="5918" x="2133600" y="3384550"/>
          <p14:tracePt t="5932" x="2133600" y="3378200"/>
          <p14:tracePt t="5949" x="2127250" y="3365500"/>
          <p14:tracePt t="5949" x="2127250" y="3359150"/>
          <p14:tracePt t="5966" x="2127250" y="3352800"/>
          <p14:tracePt t="5982" x="2120900" y="3340100"/>
          <p14:tracePt t="5999" x="2120900" y="3327400"/>
          <p14:tracePt t="6016" x="2101850" y="3308350"/>
          <p14:tracePt t="6032" x="2082800" y="3289300"/>
          <p14:tracePt t="6049" x="2070100" y="3282950"/>
          <p14:tracePt t="6066" x="2057400" y="3270250"/>
          <p14:tracePt t="6082" x="2044700" y="3263900"/>
          <p14:tracePt t="6099" x="2038350" y="3257550"/>
          <p14:tracePt t="6116" x="2032000" y="3251200"/>
          <p14:tracePt t="6132" x="2019300" y="3244850"/>
          <p14:tracePt t="6150" x="2019300" y="3238500"/>
          <p14:tracePt t="6166" x="2012950" y="3232150"/>
          <p14:tracePt t="6182" x="2006600" y="3232150"/>
          <p14:tracePt t="6199" x="2006600" y="3225800"/>
          <p14:tracePt t="6334" x="2006600" y="3219450"/>
          <p14:tracePt t="6342" x="2000250" y="3213100"/>
          <p14:tracePt t="6366" x="1993900" y="3213100"/>
          <p14:tracePt t="6374" x="1987550" y="3213100"/>
          <p14:tracePt t="6406" x="1981200" y="3206750"/>
          <p14:tracePt t="6454" x="1974850" y="3206750"/>
          <p14:tracePt t="6470" x="1968500" y="3206750"/>
          <p14:tracePt t="6478" x="1962150" y="3200400"/>
          <p14:tracePt t="6486" x="1955800" y="3200400"/>
          <p14:tracePt t="7142" x="1955800" y="3219450"/>
          <p14:tracePt t="7150" x="1962150" y="3219450"/>
          <p14:tracePt t="7166" x="1974850" y="3225800"/>
          <p14:tracePt t="7182" x="1987550" y="3232150"/>
          <p14:tracePt t="7190" x="1993900" y="3238500"/>
          <p14:tracePt t="7206" x="2000250" y="3238500"/>
          <p14:tracePt t="7222" x="2006600" y="3238500"/>
          <p14:tracePt t="7232" x="2019300" y="3244850"/>
          <p14:tracePt t="7249" x="2038350" y="3251200"/>
          <p14:tracePt t="7266" x="2057400" y="3257550"/>
          <p14:tracePt t="7282" x="2082800" y="3270250"/>
          <p14:tracePt t="7299" x="2089150" y="3270250"/>
          <p14:tracePt t="7316" x="2108200" y="3270250"/>
          <p14:tracePt t="7332" x="2133600" y="3276600"/>
          <p14:tracePt t="7349" x="2139950" y="3282950"/>
          <p14:tracePt t="7366" x="2165350" y="3282950"/>
          <p14:tracePt t="7383" x="2190750" y="3282950"/>
          <p14:tracePt t="7399" x="2216150" y="3282950"/>
          <p14:tracePt t="7416" x="2247900" y="3282950"/>
          <p14:tracePt t="7433" x="2286000" y="3295650"/>
          <p14:tracePt t="7449" x="2317750" y="3295650"/>
          <p14:tracePt t="7466" x="2343150" y="3302000"/>
          <p14:tracePt t="7483" x="2355850" y="3302000"/>
          <p14:tracePt t="7499" x="2374900" y="3302000"/>
          <p14:tracePt t="7516" x="2393950" y="3302000"/>
          <p14:tracePt t="7533" x="2413000" y="3302000"/>
          <p14:tracePt t="7549" x="2432050" y="3302000"/>
          <p14:tracePt t="7566" x="2444750" y="3302000"/>
          <p14:tracePt t="7583" x="2457450" y="3302000"/>
          <p14:tracePt t="7599" x="2476500" y="3302000"/>
          <p14:tracePt t="7616" x="2489200" y="3302000"/>
          <p14:tracePt t="7633" x="2508250" y="3302000"/>
          <p14:tracePt t="7649" x="2520950" y="3295650"/>
          <p14:tracePt t="7666" x="2533650" y="3295650"/>
          <p14:tracePt t="7683" x="2540000" y="3289300"/>
          <p14:tracePt t="7699" x="2552700" y="3276600"/>
          <p14:tracePt t="7716" x="2565400" y="3276600"/>
          <p14:tracePt t="7733" x="2590800" y="3270250"/>
          <p14:tracePt t="7750" x="2609850" y="3263900"/>
          <p14:tracePt t="7750" x="2622550" y="3257550"/>
          <p14:tracePt t="7766" x="2654300" y="3244850"/>
          <p14:tracePt t="7783" x="2667000" y="3244850"/>
          <p14:tracePt t="7800" x="2679700" y="3244850"/>
          <p14:tracePt t="7816" x="2705100" y="3238500"/>
          <p14:tracePt t="7833" x="2730500" y="3225800"/>
          <p14:tracePt t="7849" x="2743200" y="3213100"/>
          <p14:tracePt t="7870" x="2749550" y="3213100"/>
          <p14:tracePt t="7883" x="2762250" y="3200400"/>
          <p14:tracePt t="7900" x="2762250" y="3194050"/>
          <p14:tracePt t="7917" x="2774950" y="3187700"/>
          <p14:tracePt t="7933" x="2781300" y="3175000"/>
          <p14:tracePt t="7949" x="2787650" y="3175000"/>
          <p14:tracePt t="7966" x="2806700" y="3149600"/>
          <p14:tracePt t="7983" x="2806700" y="3136900"/>
          <p14:tracePt t="7999" x="2806700" y="3124200"/>
          <p14:tracePt t="8016" x="2806700" y="3105150"/>
          <p14:tracePt t="8033" x="2806700" y="3092450"/>
          <p14:tracePt t="8049" x="2806700" y="3086100"/>
          <p14:tracePt t="8066" x="2806700" y="3060700"/>
          <p14:tracePt t="8083" x="2806700" y="3035300"/>
          <p14:tracePt t="8099" x="2800350" y="2997200"/>
          <p14:tracePt t="8116" x="2787650" y="2978150"/>
          <p14:tracePt t="8133" x="2768600" y="2946400"/>
          <p14:tracePt t="8150" x="2736850" y="2914650"/>
          <p14:tracePt t="8166" x="2705100" y="2889250"/>
          <p14:tracePt t="8183" x="2679700" y="2870200"/>
          <p14:tracePt t="8199" x="2654300" y="2870200"/>
          <p14:tracePt t="8216" x="2635250" y="2857500"/>
          <p14:tracePt t="8233" x="2628900" y="2857500"/>
          <p14:tracePt t="8249" x="2616200" y="2857500"/>
          <p14:tracePt t="8266" x="2603500" y="2857500"/>
          <p14:tracePt t="8283" x="2578100" y="2857500"/>
          <p14:tracePt t="8299" x="2552700" y="2863850"/>
          <p14:tracePt t="8316" x="2540000" y="2870200"/>
          <p14:tracePt t="8333" x="2501900" y="2882900"/>
          <p14:tracePt t="8349" x="2463800" y="2895600"/>
          <p14:tracePt t="8350" x="2438400" y="2908300"/>
          <p14:tracePt t="8366" x="2406650" y="2914650"/>
          <p14:tracePt t="8383" x="2374900" y="2940050"/>
          <p14:tracePt t="8399" x="2349500" y="2971800"/>
          <p14:tracePt t="8416" x="2343150" y="3009900"/>
          <p14:tracePt t="8433" x="2343150" y="3054350"/>
          <p14:tracePt t="8449" x="2343150" y="3079750"/>
          <p14:tracePt t="8466" x="2349500" y="3117850"/>
          <p14:tracePt t="8483" x="2374900" y="3149600"/>
          <p14:tracePt t="8500" x="2393950" y="3168650"/>
          <p14:tracePt t="8516" x="2425700" y="3181350"/>
          <p14:tracePt t="8533" x="2476500" y="3181350"/>
          <p14:tracePt t="8550" x="2565400" y="3181350"/>
          <p14:tracePt t="8550" x="2609850" y="3181350"/>
          <p14:tracePt t="8566" x="2705100" y="3181350"/>
          <p14:tracePt t="8583" x="2806700" y="3181350"/>
          <p14:tracePt t="8600" x="2863850" y="3181350"/>
          <p14:tracePt t="8655" x="2870200" y="3175000"/>
          <p14:tracePt t="8670" x="2870200" y="3168650"/>
          <p14:tracePt t="8678" x="2857500" y="3162300"/>
          <p14:tracePt t="8686" x="2832100" y="3155950"/>
          <p14:tracePt t="8700" x="2806700" y="3143250"/>
          <p14:tracePt t="8716" x="2774950" y="3136900"/>
          <p14:tracePt t="8733" x="2755900" y="3130550"/>
          <p14:tracePt t="8798" x="2755900" y="3136900"/>
          <p14:tracePt t="8806" x="2762250" y="3136900"/>
          <p14:tracePt t="8816" x="2774950" y="3155950"/>
          <p14:tracePt t="8833" x="2813050" y="3194050"/>
          <p14:tracePt t="8850" x="2844800" y="3213100"/>
          <p14:tracePt t="8866" x="2870200" y="3225800"/>
          <p14:tracePt t="8883" x="2895600" y="3232150"/>
          <p14:tracePt t="8900" x="2908300" y="3232150"/>
          <p14:tracePt t="8916" x="2921000" y="3232150"/>
          <p14:tracePt t="8933" x="2933700" y="3232150"/>
          <p14:tracePt t="8949" x="2946400" y="3232150"/>
          <p14:tracePt t="8950" x="2959100" y="3232150"/>
          <p14:tracePt t="8966" x="2965450" y="3232150"/>
          <p14:tracePt t="8990" x="2971800" y="3232150"/>
          <p14:tracePt t="9000" x="2978150" y="3232150"/>
          <p14:tracePt t="9046" x="2971800" y="3232150"/>
          <p14:tracePt t="9054" x="2965450" y="3232150"/>
          <p14:tracePt t="9066" x="2952750" y="3232150"/>
          <p14:tracePt t="9398" x="2933700" y="3232150"/>
          <p14:tracePt t="9406" x="2933700" y="3238500"/>
          <p14:tracePt t="9416" x="2921000" y="3238500"/>
          <p14:tracePt t="9433" x="2901950" y="3238500"/>
          <p14:tracePt t="9450" x="2889250" y="3238500"/>
          <p14:tracePt t="9494" x="2876550" y="3232150"/>
          <p14:tracePt t="9518" x="2870200" y="3232150"/>
          <p14:tracePt t="9526" x="2857500" y="3232150"/>
          <p14:tracePt t="9534" x="2851150" y="3225800"/>
          <p14:tracePt t="9550" x="2844800" y="3225800"/>
          <p14:tracePt t="9566" x="2832100" y="3219450"/>
          <p14:tracePt t="9662" x="2819400" y="3219450"/>
          <p14:tracePt t="9687" x="2813050" y="3219450"/>
          <p14:tracePt t="11407" x="2838450" y="3225800"/>
          <p14:tracePt t="11417" x="2895600" y="3244850"/>
          <p14:tracePt t="11423" x="2971800" y="3251200"/>
          <p14:tracePt t="11434" x="3073400" y="3276600"/>
          <p14:tracePt t="11450" x="3276600" y="3295650"/>
          <p14:tracePt t="11467" x="3467100" y="3321050"/>
          <p14:tracePt t="11483" x="3606800" y="3340100"/>
          <p14:tracePt t="11500" x="3740150" y="3340100"/>
          <p14:tracePt t="11517" x="3822700" y="3340100"/>
          <p14:tracePt t="11533" x="3873500" y="3340100"/>
          <p14:tracePt t="11550" x="3911600" y="3340100"/>
          <p14:tracePt t="11551" x="3924300" y="3340100"/>
          <p14:tracePt t="11567" x="3937000" y="3340100"/>
          <p14:tracePt t="11584" x="3943350" y="3340100"/>
          <p14:tracePt t="11600" x="3956050" y="3340100"/>
          <p14:tracePt t="11617" x="3968750" y="3340100"/>
          <p14:tracePt t="11634" x="4000500" y="3340100"/>
          <p14:tracePt t="11650" x="4044950" y="3340100"/>
          <p14:tracePt t="11667" x="4083050" y="3340100"/>
          <p14:tracePt t="11684" x="4146550" y="3365500"/>
          <p14:tracePt t="11700" x="4178300" y="3384550"/>
          <p14:tracePt t="11717" x="4210050" y="3390900"/>
          <p14:tracePt t="11734" x="4235450" y="3390900"/>
          <p14:tracePt t="11750" x="4241800" y="3390900"/>
          <p14:tracePt t="11959" x="4248150" y="3397250"/>
          <p14:tracePt t="11999" x="4254500" y="3397250"/>
          <p14:tracePt t="12031" x="4260850" y="3390900"/>
          <p14:tracePt t="12047" x="4260850" y="3384550"/>
          <p14:tracePt t="12055" x="4267200" y="3378200"/>
          <p14:tracePt t="12067" x="4267200" y="3371850"/>
          <p14:tracePt t="12084" x="4273550" y="3359150"/>
          <p14:tracePt t="12100" x="4279900" y="3333750"/>
          <p14:tracePt t="12143" x="4286250" y="3333750"/>
          <p14:tracePt t="12159" x="4292600" y="3333750"/>
          <p14:tracePt t="12175" x="4298950" y="3333750"/>
          <p14:tracePt t="12183" x="4305300" y="3333750"/>
          <p14:tracePt t="12191" x="4318000" y="3333750"/>
          <p14:tracePt t="12200" x="4324350" y="3333750"/>
          <p14:tracePt t="12217" x="4343400" y="3333750"/>
          <p14:tracePt t="12234" x="4362450" y="3327400"/>
          <p14:tracePt t="12250" x="4394200" y="3314700"/>
          <p14:tracePt t="12267" x="4413250" y="3314700"/>
          <p14:tracePt t="12284" x="4432300" y="3314700"/>
          <p14:tracePt t="12300" x="4445000" y="3308350"/>
          <p14:tracePt t="12317" x="4464050" y="3302000"/>
          <p14:tracePt t="12334" x="4470400" y="3302000"/>
          <p14:tracePt t="12350" x="4495800" y="3289300"/>
          <p14:tracePt t="12368" x="4495800" y="3282950"/>
          <p14:tracePt t="12384" x="4521200" y="3276600"/>
          <p14:tracePt t="12400" x="4533900" y="3263900"/>
          <p14:tracePt t="12417" x="4559300" y="3244850"/>
          <p14:tracePt t="12434" x="4578350" y="3232150"/>
          <p14:tracePt t="12450" x="4597400" y="3213100"/>
          <p14:tracePt t="12467" x="4603750" y="3194050"/>
          <p14:tracePt t="12484" x="4610100" y="3155950"/>
          <p14:tracePt t="12500" x="4635500" y="3117850"/>
          <p14:tracePt t="12517" x="4641850" y="3086100"/>
          <p14:tracePt t="12534" x="4641850" y="3060700"/>
          <p14:tracePt t="12551" x="4641850" y="3022600"/>
          <p14:tracePt t="12551" x="4641850" y="3003550"/>
          <p14:tracePt t="12567" x="4635500" y="2971800"/>
          <p14:tracePt t="12584" x="4616450" y="2946400"/>
          <p14:tracePt t="12601" x="4591050" y="2927350"/>
          <p14:tracePt t="12617" x="4578350" y="2908300"/>
          <p14:tracePt t="12634" x="4565650" y="2901950"/>
          <p14:tracePt t="12650" x="4540250" y="2882900"/>
          <p14:tracePt t="12667" x="4533900" y="2876550"/>
          <p14:tracePt t="12695" x="4527550" y="2876550"/>
          <p14:tracePt t="12703" x="4521200" y="2876550"/>
          <p14:tracePt t="12717" x="4521200" y="2870200"/>
          <p14:tracePt t="12734" x="4489450" y="2870200"/>
          <p14:tracePt t="12751" x="4457700" y="2863850"/>
          <p14:tracePt t="12751" x="4438650" y="2863850"/>
          <p14:tracePt t="12767" x="4406900" y="2863850"/>
          <p14:tracePt t="12784" x="4362450" y="2863850"/>
          <p14:tracePt t="12801" x="4318000" y="2889250"/>
          <p14:tracePt t="12817" x="4286250" y="2933700"/>
          <p14:tracePt t="12834" x="4279900" y="2990850"/>
          <p14:tracePt t="12851" x="4279900" y="3060700"/>
          <p14:tracePt t="12867" x="4292600" y="3111500"/>
          <p14:tracePt t="12884" x="4318000" y="3155950"/>
          <p14:tracePt t="12901" x="4343400" y="3175000"/>
          <p14:tracePt t="12918" x="4381500" y="3194050"/>
          <p14:tracePt t="12934" x="4387850" y="3194050"/>
          <p14:tracePt t="12951" x="4400550" y="3194050"/>
          <p14:tracePt t="15688" x="4400550" y="3219450"/>
          <p14:tracePt t="15696" x="4400550" y="3225800"/>
          <p14:tracePt t="15704" x="4400550" y="3244850"/>
          <p14:tracePt t="15952" x="4387850" y="3263900"/>
          <p14:tracePt t="15960" x="4356100" y="3302000"/>
          <p14:tracePt t="15968" x="4330700" y="3352800"/>
          <p14:tracePt t="15985" x="4248150" y="3511550"/>
          <p14:tracePt t="16001" x="4222750" y="3632200"/>
          <p14:tracePt t="16018" x="4191000" y="3790950"/>
          <p14:tracePt t="16035" x="4165600" y="3956050"/>
          <p14:tracePt t="16051" x="4114800" y="4133850"/>
          <p14:tracePt t="16068" x="4019550" y="4298950"/>
          <p14:tracePt t="16085" x="3937000" y="4419600"/>
          <p14:tracePt t="16101" x="3886200" y="4476750"/>
          <p14:tracePt t="16118" x="3854450" y="4527550"/>
          <p14:tracePt t="16135" x="3822700" y="4584700"/>
          <p14:tracePt t="16155" x="3765550" y="4648200"/>
          <p14:tracePt t="16168" x="3721100" y="4692650"/>
          <p14:tracePt t="16185" x="3625850" y="4730750"/>
          <p14:tracePt t="16201" x="3524250" y="4743450"/>
          <p14:tracePt t="16218" x="3498850" y="4756150"/>
          <p14:tracePt t="16464" x="3460750" y="4775200"/>
          <p14:tracePt t="16472" x="3448050" y="4775200"/>
          <p14:tracePt t="16485" x="3384550" y="4775200"/>
          <p14:tracePt t="16501" x="3238500" y="4749800"/>
          <p14:tracePt t="16518" x="3105150" y="4749800"/>
          <p14:tracePt t="16535" x="2971800" y="4768850"/>
          <p14:tracePt t="16551" x="2889250" y="4813300"/>
          <p14:tracePt t="16552" x="2857500" y="4819650"/>
          <p14:tracePt t="16568" x="2787650" y="4845050"/>
          <p14:tracePt t="16585" x="2724150" y="4876800"/>
          <p14:tracePt t="16601" x="2673350" y="4883150"/>
          <p14:tracePt t="16618" x="2616200" y="4889500"/>
          <p14:tracePt t="16635" x="2546350" y="4902200"/>
          <p14:tracePt t="16652" x="2489200" y="4902200"/>
          <p14:tracePt t="16668" x="2470150" y="4902200"/>
          <p14:tracePt t="16685" x="2457450" y="4902200"/>
          <p14:tracePt t="16701" x="2444750" y="4902200"/>
          <p14:tracePt t="16729" x="2438400" y="4902200"/>
          <p14:tracePt t="16736" x="2432050" y="4902200"/>
          <p14:tracePt t="16751" x="2413000" y="4902200"/>
          <p14:tracePt t="16768" x="2324100" y="4902200"/>
          <p14:tracePt t="16784" x="2279650" y="4902200"/>
          <p14:tracePt t="16801" x="2254250" y="4902200"/>
          <p14:tracePt t="16818" x="2241550" y="4902200"/>
          <p14:tracePt t="16835" x="2235200" y="4902200"/>
          <p14:tracePt t="16856" x="2216150" y="4902200"/>
          <p14:tracePt t="16868" x="2209800" y="4902200"/>
          <p14:tracePt t="16885" x="2184400" y="4902200"/>
          <p14:tracePt t="16902" x="2159000" y="4902200"/>
          <p14:tracePt t="16918" x="2152650" y="4902200"/>
          <p14:tracePt t="16935" x="2133600" y="4895850"/>
          <p14:tracePt t="16951" x="2108200" y="4883150"/>
          <p14:tracePt t="16952" x="2101850" y="4883150"/>
          <p14:tracePt t="16968" x="2082800" y="4876800"/>
          <p14:tracePt t="16985" x="2057400" y="4876800"/>
          <p14:tracePt t="17002" x="2038350" y="4870450"/>
          <p14:tracePt t="17018" x="2000250" y="4857750"/>
          <p14:tracePt t="17035" x="1974850" y="4851400"/>
          <p14:tracePt t="17051" x="1955800" y="4838700"/>
          <p14:tracePt t="17068" x="1936750" y="4832350"/>
          <p14:tracePt t="17085" x="1930400" y="4826000"/>
          <p14:tracePt t="17101" x="1905000" y="4813300"/>
          <p14:tracePt t="17118" x="1885950" y="4800600"/>
          <p14:tracePt t="17135" x="1860550" y="4781550"/>
          <p14:tracePt t="17152" x="1854200" y="4775200"/>
          <p14:tracePt t="17176" x="1847850" y="4775200"/>
          <p14:tracePt t="17185" x="1847850" y="4768850"/>
          <p14:tracePt t="17201" x="1841500" y="4762500"/>
          <p14:tracePt t="17218" x="1822450" y="4749800"/>
          <p14:tracePt t="17235" x="1816100" y="4737100"/>
          <p14:tracePt t="17252" x="1803400" y="4724400"/>
          <p14:tracePt t="17268" x="1790700" y="4699000"/>
          <p14:tracePt t="17285" x="1778000" y="4673600"/>
          <p14:tracePt t="17302" x="1771650" y="4660900"/>
          <p14:tracePt t="17318" x="1765300" y="4654550"/>
          <p14:tracePt t="17335" x="1758950" y="4641850"/>
          <p14:tracePt t="17352" x="1758950" y="4635500"/>
          <p14:tracePt t="17368" x="1758950" y="4622800"/>
          <p14:tracePt t="17385" x="1752600" y="4616450"/>
          <p14:tracePt t="17402" x="1739900" y="4603750"/>
          <p14:tracePt t="17418" x="1739900" y="4597400"/>
          <p14:tracePt t="17435" x="1733550" y="4591050"/>
          <p14:tracePt t="17452" x="1733550" y="4578350"/>
          <p14:tracePt t="17468" x="1714500" y="4565650"/>
          <p14:tracePt t="17485" x="1708150" y="4552950"/>
          <p14:tracePt t="17502" x="1708150" y="4540250"/>
          <p14:tracePt t="17518" x="1701800" y="4521200"/>
          <p14:tracePt t="17535" x="1695450" y="4508500"/>
          <p14:tracePt t="17552" x="1682750" y="4495800"/>
          <p14:tracePt t="17568" x="1682750" y="4489450"/>
          <p14:tracePt t="17592" x="1682750" y="4470400"/>
          <p14:tracePt t="17648" x="1676400" y="4464050"/>
          <p14:tracePt t="17656" x="1676400" y="4451350"/>
          <p14:tracePt t="17672" x="1676400" y="4445000"/>
          <p14:tracePt t="17685" x="1670050" y="4438650"/>
          <p14:tracePt t="17702" x="1663700" y="4432300"/>
          <p14:tracePt t="17718" x="1663700" y="4425950"/>
          <p14:tracePt t="17735" x="1663700" y="4419600"/>
          <p14:tracePt t="17752" x="1651000" y="4394200"/>
          <p14:tracePt t="17768" x="1651000" y="4375150"/>
          <p14:tracePt t="17785" x="1651000" y="4349750"/>
          <p14:tracePt t="17802" x="1651000" y="4343400"/>
          <p14:tracePt t="17818" x="1651000" y="4318000"/>
          <p14:tracePt t="17835" x="1651000" y="4292600"/>
          <p14:tracePt t="17852" x="1651000" y="4267200"/>
          <p14:tracePt t="17868" x="1651000" y="4241800"/>
          <p14:tracePt t="17885" x="1651000" y="4216400"/>
          <p14:tracePt t="17902" x="1651000" y="4184650"/>
          <p14:tracePt t="17919" x="1670050" y="4152900"/>
          <p14:tracePt t="17935" x="1682750" y="4127500"/>
          <p14:tracePt t="17952" x="1695450" y="4114800"/>
          <p14:tracePt t="17968" x="1720850" y="4083050"/>
          <p14:tracePt t="17985" x="1739900" y="4070350"/>
          <p14:tracePt t="18002" x="1752600" y="4064000"/>
          <p14:tracePt t="18018" x="1765300" y="4064000"/>
          <p14:tracePt t="18035" x="1771650" y="4064000"/>
          <p14:tracePt t="18052" x="1778000" y="4064000"/>
          <p14:tracePt t="18068" x="1797050" y="4064000"/>
          <p14:tracePt t="18085" x="1828800" y="4064000"/>
          <p14:tracePt t="18102" x="1885950" y="4064000"/>
          <p14:tracePt t="18118" x="1943100" y="4064000"/>
          <p14:tracePt t="18135" x="2012950" y="4064000"/>
          <p14:tracePt t="18137" x="2070100" y="4044950"/>
          <p14:tracePt t="18152" x="2095500" y="4038600"/>
          <p14:tracePt t="18152" x="2139950" y="4038600"/>
          <p14:tracePt t="18168" x="2190750" y="4032250"/>
          <p14:tracePt t="18185" x="2222500" y="4025900"/>
          <p14:tracePt t="18204" x="2254250" y="4006850"/>
          <p14:tracePt t="18218" x="2260600" y="4006850"/>
          <p14:tracePt t="18281" x="2266950" y="4006850"/>
          <p14:tracePt t="18288" x="2273300" y="4006850"/>
          <p14:tracePt t="18304" x="2279650" y="4006850"/>
          <p14:tracePt t="18344" x="2292350" y="4006850"/>
          <p14:tracePt t="18352" x="2298700" y="4006850"/>
          <p14:tracePt t="18361" x="2305050" y="4006850"/>
          <p14:tracePt t="18376" x="2317750" y="4006850"/>
          <p14:tracePt t="18385" x="2324100" y="4006850"/>
          <p14:tracePt t="18465" x="2330450" y="4006850"/>
          <p14:tracePt t="19793" x="2336800" y="4013200"/>
          <p14:tracePt t="19801" x="2336800" y="4019550"/>
          <p14:tracePt t="19809" x="2336800" y="4025900"/>
          <p14:tracePt t="19819" x="2336800" y="4038600"/>
          <p14:tracePt t="19836" x="2336800" y="4057650"/>
          <p14:tracePt t="19852" x="2317750" y="4083050"/>
          <p14:tracePt t="19869" x="2311400" y="4095750"/>
          <p14:tracePt t="19886" x="2311400" y="4114800"/>
          <p14:tracePt t="19902" x="2311400" y="4133850"/>
          <p14:tracePt t="19919" x="2305050" y="4140200"/>
          <p14:tracePt t="19936" x="2298700" y="4146550"/>
          <p14:tracePt t="19952" x="2298700" y="4152900"/>
          <p14:tracePt t="19969" x="2298700" y="4159250"/>
          <p14:tracePt t="19986" x="2298700" y="4171950"/>
          <p14:tracePt t="20002" x="2279650" y="4203700"/>
          <p14:tracePt t="20019" x="2254250" y="4248150"/>
          <p14:tracePt t="20036" x="2209800" y="4356100"/>
          <p14:tracePt t="20052" x="2146300" y="4470400"/>
          <p14:tracePt t="20069" x="2101850" y="4578350"/>
          <p14:tracePt t="20086" x="2070100" y="4641850"/>
          <p14:tracePt t="20102" x="2063750" y="4667250"/>
          <p14:tracePt t="20119" x="2057400" y="4686300"/>
          <p14:tracePt t="20136" x="2057400" y="4692650"/>
          <p14:tracePt t="20489" x="2057400" y="4711700"/>
          <p14:tracePt t="20505" x="2070100" y="4718050"/>
          <p14:tracePt t="20585" x="2076450" y="4718050"/>
          <p14:tracePt t="20593" x="2082800" y="4718050"/>
          <p14:tracePt t="20609" x="2089150" y="4718050"/>
          <p14:tracePt t="20633" x="2095500" y="4718050"/>
          <p14:tracePt t="20657" x="2108200" y="4718050"/>
          <p14:tracePt t="20665" x="2114550" y="4718050"/>
          <p14:tracePt t="20674" x="2127250" y="4718050"/>
          <p14:tracePt t="20685" x="2139950" y="4718050"/>
          <p14:tracePt t="20702" x="2178050" y="4718050"/>
          <p14:tracePt t="20719" x="2209800" y="4718050"/>
          <p14:tracePt t="20736" x="2241550" y="4718050"/>
          <p14:tracePt t="20752" x="2260600" y="4718050"/>
          <p14:tracePt t="20753" x="2266950" y="4718050"/>
          <p14:tracePt t="20769" x="2273300" y="4718050"/>
          <p14:tracePt t="20786" x="2286000" y="4718050"/>
          <p14:tracePt t="20802" x="2298700" y="4718050"/>
          <p14:tracePt t="20819" x="2317750" y="4718050"/>
          <p14:tracePt t="20836" x="2336800" y="4718050"/>
          <p14:tracePt t="20852" x="2355850" y="4718050"/>
          <p14:tracePt t="20869" x="2381250" y="4718050"/>
          <p14:tracePt t="20887" x="2406650" y="4718050"/>
          <p14:tracePt t="20903" x="2444750" y="4718050"/>
          <p14:tracePt t="20920" x="2501900" y="4718050"/>
          <p14:tracePt t="20936" x="2559050" y="4718050"/>
          <p14:tracePt t="20937" x="2584450" y="4718050"/>
          <p14:tracePt t="20952" x="2603500" y="4718050"/>
          <p14:tracePt t="20969" x="2667000" y="4718050"/>
          <p14:tracePt t="20986" x="2698750" y="4718050"/>
          <p14:tracePt t="21002" x="2736850" y="4718050"/>
          <p14:tracePt t="21019" x="2749550" y="4718050"/>
          <p14:tracePt t="21036" x="2774950" y="4718050"/>
          <p14:tracePt t="21052" x="2794000" y="4718050"/>
          <p14:tracePt t="21069" x="2813050" y="4718050"/>
          <p14:tracePt t="21086" x="2844800" y="4718050"/>
          <p14:tracePt t="21102" x="2882900" y="4737100"/>
          <p14:tracePt t="21119" x="2921000" y="4743450"/>
          <p14:tracePt t="21136" x="2984500" y="4762500"/>
          <p14:tracePt t="21153" x="3016250" y="4762500"/>
          <p14:tracePt t="21154" x="3041650" y="4762500"/>
          <p14:tracePt t="21169" x="3073400" y="4762500"/>
          <p14:tracePt t="21186" x="3111500" y="4762500"/>
          <p14:tracePt t="21202" x="3130550" y="4762500"/>
          <p14:tracePt t="21219" x="3155950" y="4762500"/>
          <p14:tracePt t="21236" x="3175000" y="4762500"/>
          <p14:tracePt t="21252" x="3194050" y="4762500"/>
          <p14:tracePt t="21269" x="3219450" y="4762500"/>
          <p14:tracePt t="21287" x="3238500" y="4762500"/>
          <p14:tracePt t="21303" x="3263900" y="4775200"/>
          <p14:tracePt t="21319" x="3308350" y="4775200"/>
          <p14:tracePt t="21336" x="3340100" y="4781550"/>
          <p14:tracePt t="21352" x="3371850" y="4781550"/>
          <p14:tracePt t="21353" x="3397250" y="4794250"/>
          <p14:tracePt t="21369" x="3422650" y="4794250"/>
          <p14:tracePt t="21386" x="3435350" y="4794250"/>
          <p14:tracePt t="21409" x="3441700" y="4800600"/>
          <p14:tracePt t="21425" x="3448050" y="4800600"/>
          <p14:tracePt t="22082" x="3454400" y="4800600"/>
          <p14:tracePt t="22121" x="3460750" y="4800600"/>
          <p14:tracePt t="22153" x="3473450" y="4800600"/>
          <p14:tracePt t="22169" x="3473450" y="4806950"/>
          <p14:tracePt t="22186" x="3479800" y="4806950"/>
          <p14:tracePt t="22193" x="3492500" y="4806950"/>
          <p14:tracePt t="22203" x="3498850" y="4806950"/>
          <p14:tracePt t="22219" x="3524250" y="4819650"/>
          <p14:tracePt t="22236" x="3556000" y="4832350"/>
          <p14:tracePt t="22253" x="3619500" y="4851400"/>
          <p14:tracePt t="22269" x="3689350" y="4864100"/>
          <p14:tracePt t="22286" x="3771900" y="4889500"/>
          <p14:tracePt t="22303" x="3860800" y="4895850"/>
          <p14:tracePt t="22319" x="3962400" y="4895850"/>
          <p14:tracePt t="22336" x="4070350" y="4895850"/>
          <p14:tracePt t="22353" x="4165600" y="4895850"/>
          <p14:tracePt t="22353" x="4235450" y="4895850"/>
          <p14:tracePt t="22369" x="4343400" y="4895850"/>
          <p14:tracePt t="22386" x="4425950" y="4908550"/>
          <p14:tracePt t="22404" x="4470400" y="4940300"/>
          <p14:tracePt t="22419" x="4552950" y="5003800"/>
          <p14:tracePt t="22436" x="4641850" y="5016500"/>
          <p14:tracePt t="22453" x="4679950" y="5016500"/>
          <p14:tracePt t="22666" x="4686300" y="5016500"/>
          <p14:tracePt t="22673" x="4686300" y="5010150"/>
          <p14:tracePt t="22686" x="4692650" y="4984750"/>
          <p14:tracePt t="22703" x="4692650" y="4933950"/>
          <p14:tracePt t="22719" x="4692650" y="4876800"/>
          <p14:tracePt t="22736" x="4692650" y="4813300"/>
          <p14:tracePt t="22753" x="4692650" y="4762500"/>
          <p14:tracePt t="22753" x="4692650" y="4743450"/>
          <p14:tracePt t="22770" x="4692650" y="4705350"/>
          <p14:tracePt t="22786" x="4692650" y="4660900"/>
          <p14:tracePt t="22803" x="4692650" y="4635500"/>
          <p14:tracePt t="22820" x="4692650" y="4597400"/>
          <p14:tracePt t="22836" x="4692650" y="4559300"/>
          <p14:tracePt t="22853" x="4679950" y="4533900"/>
          <p14:tracePt t="22869" x="4679950" y="4514850"/>
          <p14:tracePt t="22886" x="4667250" y="4483100"/>
          <p14:tracePt t="22903" x="4667250" y="4470400"/>
          <p14:tracePt t="22920" x="4660900" y="4457700"/>
          <p14:tracePt t="22937" x="4654550" y="4451350"/>
          <p14:tracePt t="23033" x="4654550" y="4445000"/>
          <p14:tracePt t="23050" x="4654550" y="4438650"/>
          <p14:tracePt t="23058" x="4654550" y="4419600"/>
          <p14:tracePt t="23081" x="4654550" y="4413250"/>
          <p14:tracePt t="23090" x="4654550" y="4400550"/>
          <p14:tracePt t="23106" x="4654550" y="4394200"/>
          <p14:tracePt t="23146" x="4660900" y="4394200"/>
          <p14:tracePt t="23154" x="4667250" y="4394200"/>
          <p14:tracePt t="23161" x="4673600" y="4394200"/>
          <p14:tracePt t="23177" x="4679950" y="4394200"/>
          <p14:tracePt t="23193" x="4686300" y="4394200"/>
          <p14:tracePt t="23203" x="4692650" y="4394200"/>
          <p14:tracePt t="23220" x="4699000" y="4394200"/>
          <p14:tracePt t="23236" x="4705350" y="4394200"/>
          <p14:tracePt t="23274" x="4718050" y="4394200"/>
          <p14:tracePt t="23290" x="4724400" y="4394200"/>
          <p14:tracePt t="23306" x="4730750" y="4394200"/>
          <p14:tracePt t="23313" x="4743450" y="4394200"/>
          <p14:tracePt t="23322" x="4749800" y="4394200"/>
          <p14:tracePt t="23336" x="4768850" y="4394200"/>
          <p14:tracePt t="23353" x="4800600" y="4394200"/>
          <p14:tracePt t="23354" x="4813300" y="4400550"/>
          <p14:tracePt t="23370" x="4864100" y="4406900"/>
          <p14:tracePt t="23386" x="4895850" y="4406900"/>
          <p14:tracePt t="23403" x="4914900" y="4406900"/>
          <p14:tracePt t="23420" x="4927600" y="4406900"/>
          <p14:tracePt t="23436" x="4946650" y="4406900"/>
          <p14:tracePt t="23453" x="4953000" y="4406900"/>
          <p14:tracePt t="23474" x="4965700" y="4406900"/>
          <p14:tracePt t="23506" x="4972050" y="4406900"/>
          <p14:tracePt t="23513" x="4978400" y="4406900"/>
          <p14:tracePt t="23522" x="4984750" y="4406900"/>
          <p14:tracePt t="23536" x="4991100" y="4406900"/>
          <p14:tracePt t="23553" x="5016500" y="4406900"/>
          <p14:tracePt t="23553" x="5029200" y="4406900"/>
          <p14:tracePt t="23570" x="5073650" y="4406900"/>
          <p14:tracePt t="23586" x="5099050" y="4406900"/>
          <p14:tracePt t="23603" x="5105400" y="4406900"/>
          <p14:tracePt t="23620" x="5124450" y="4406900"/>
          <p14:tracePt t="23636" x="5130800" y="4406900"/>
          <p14:tracePt t="23653" x="5149850" y="4406900"/>
          <p14:tracePt t="23670" x="5162550" y="4406900"/>
          <p14:tracePt t="23686" x="5187950" y="4406900"/>
          <p14:tracePt t="23703" x="5213350" y="4406900"/>
          <p14:tracePt t="23720" x="5257800" y="4406900"/>
          <p14:tracePt t="23736" x="5289550" y="4406900"/>
          <p14:tracePt t="23753" x="5378450" y="4406900"/>
          <p14:tracePt t="23770" x="5461000" y="4406900"/>
          <p14:tracePt t="23786" x="5518150" y="4406900"/>
          <p14:tracePt t="23803" x="5556250" y="4406900"/>
          <p14:tracePt t="23820" x="5581650" y="4406900"/>
          <p14:tracePt t="23836" x="5588000" y="4406900"/>
          <p14:tracePt t="24570" x="5581650" y="4406900"/>
          <p14:tracePt t="24586" x="5575300" y="4406900"/>
          <p14:tracePt t="24594" x="5568950" y="4406900"/>
          <p14:tracePt t="24603" x="5562600" y="4406900"/>
          <p14:tracePt t="24620" x="5556250" y="4406900"/>
          <p14:tracePt t="24637" x="5543550" y="4406900"/>
          <p14:tracePt t="24653" x="5537200" y="4406900"/>
          <p14:tracePt t="24670" x="5524500" y="4419600"/>
          <p14:tracePt t="24687" x="5518150" y="4419600"/>
          <p14:tracePt t="24714" x="5511800" y="4419600"/>
          <p14:tracePt t="24738" x="5492750" y="4419600"/>
          <p14:tracePt t="24746" x="5486400" y="4419600"/>
          <p14:tracePt t="24754" x="5467350" y="4419600"/>
          <p14:tracePt t="24770" x="5448300" y="4419600"/>
          <p14:tracePt t="24787" x="5403850" y="4419600"/>
          <p14:tracePt t="24803" x="5378450" y="4419600"/>
          <p14:tracePt t="24820" x="5346700" y="4419600"/>
          <p14:tracePt t="24837" x="5340350" y="4419600"/>
          <p14:tracePt t="24853" x="5327650" y="4419600"/>
          <p14:tracePt t="24870" x="5314950" y="4419600"/>
          <p14:tracePt t="24887" x="5302250" y="4419600"/>
          <p14:tracePt t="24903" x="5295900" y="4419600"/>
          <p14:tracePt t="24920" x="5289550" y="4413250"/>
          <p14:tracePt t="24937" x="5270500" y="4406900"/>
          <p14:tracePt t="24954" x="5264150" y="4406900"/>
          <p14:tracePt t="24970" x="5245100" y="4400550"/>
          <p14:tracePt t="24987" x="5232400" y="4400550"/>
          <p14:tracePt t="25003" x="5226050" y="4400550"/>
          <p14:tracePt t="25020" x="5219700" y="4400550"/>
          <p14:tracePt t="25050" x="5207000" y="4400550"/>
          <p14:tracePt t="25058" x="5200650" y="4400550"/>
          <p14:tracePt t="25082" x="5194300" y="4400550"/>
          <p14:tracePt t="25090" x="5181600" y="4400550"/>
          <p14:tracePt t="25103" x="5175250" y="4394200"/>
          <p14:tracePt t="25120" x="5162550" y="4394200"/>
          <p14:tracePt t="25137" x="5149850" y="4394200"/>
          <p14:tracePt t="25154" x="5124450" y="4387850"/>
          <p14:tracePt t="25170" x="5111750" y="4387850"/>
          <p14:tracePt t="25187" x="5099050" y="4381500"/>
          <p14:tracePt t="25203" x="5086350" y="4381500"/>
          <p14:tracePt t="25220" x="5073650" y="4381500"/>
          <p14:tracePt t="25250" x="5067300" y="4381500"/>
          <p14:tracePt t="25546" x="5060950" y="4375150"/>
          <p14:tracePt t="25610" x="5054600" y="4375150"/>
          <p14:tracePt t="25642" x="5029200" y="4381500"/>
          <p14:tracePt t="25650" x="5016500" y="4381500"/>
          <p14:tracePt t="25658" x="4984750" y="4406900"/>
          <p14:tracePt t="25671" x="4914900" y="4438650"/>
          <p14:tracePt t="25687" x="4781550" y="4489450"/>
          <p14:tracePt t="25703" x="4654550" y="4533900"/>
          <p14:tracePt t="25721" x="4572000" y="4546600"/>
          <p14:tracePt t="25737" x="4508500" y="4578350"/>
          <p14:tracePt t="25738" x="4489450" y="4584700"/>
          <p14:tracePt t="25754" x="4476750" y="4591050"/>
          <p14:tracePt t="25770" x="4470400" y="4597400"/>
          <p14:tracePt t="25787" x="4457700" y="4610100"/>
          <p14:tracePt t="25804" x="4425950" y="4648200"/>
          <p14:tracePt t="25820" x="4349750" y="4692650"/>
          <p14:tracePt t="25837" x="4260850" y="4730750"/>
          <p14:tracePt t="25854" x="4146550" y="4781550"/>
          <p14:tracePt t="25870" x="3987800" y="4813300"/>
          <p14:tracePt t="25887" x="3848100" y="4832350"/>
          <p14:tracePt t="25904" x="3683000" y="4832350"/>
          <p14:tracePt t="25921" x="3543300" y="4832350"/>
          <p14:tracePt t="25937" x="3390900" y="4832350"/>
          <p14:tracePt t="25939" x="3340100" y="4832350"/>
          <p14:tracePt t="25954" x="3263900" y="4832350"/>
          <p14:tracePt t="25970" x="3117850" y="4832350"/>
          <p14:tracePt t="25987" x="3009900" y="4832350"/>
          <p14:tracePt t="26004" x="2914650" y="4832350"/>
          <p14:tracePt t="26020" x="2787650" y="4819650"/>
          <p14:tracePt t="26037" x="2730500" y="4813300"/>
          <p14:tracePt t="26054" x="2673350" y="4806950"/>
          <p14:tracePt t="26070" x="2628900" y="4800600"/>
          <p14:tracePt t="26087" x="2590800" y="4794250"/>
          <p14:tracePt t="26104" x="2540000" y="4775200"/>
          <p14:tracePt t="26120" x="2457450" y="4743450"/>
          <p14:tracePt t="26137" x="2368550" y="4699000"/>
          <p14:tracePt t="26154" x="2317750" y="4660900"/>
          <p14:tracePt t="26154" x="2279650" y="4629150"/>
          <p14:tracePt t="26170" x="2254250" y="4616450"/>
          <p14:tracePt t="26187" x="2235200" y="4591050"/>
          <p14:tracePt t="26204" x="2216150" y="4578350"/>
          <p14:tracePt t="26220" x="2203450" y="4565650"/>
          <p14:tracePt t="26237" x="2178050" y="4552950"/>
          <p14:tracePt t="26254" x="2165350" y="4552950"/>
          <p14:tracePt t="26270" x="2139950" y="4552950"/>
          <p14:tracePt t="26287" x="2114550" y="4552950"/>
          <p14:tracePt t="26304" x="2095500" y="4552950"/>
          <p14:tracePt t="26320" x="2089150" y="4552950"/>
          <p14:tracePt t="26337" x="2076450" y="4552950"/>
          <p14:tracePt t="26466" x="2070100" y="4546600"/>
          <p14:tracePt t="26490" x="2070100" y="4533900"/>
          <p14:tracePt t="26546" x="2089150" y="4533900"/>
          <p14:tracePt t="26554" x="2101850" y="4533900"/>
          <p14:tracePt t="26562" x="2120900" y="4533900"/>
          <p14:tracePt t="26571" x="2139950" y="4533900"/>
          <p14:tracePt t="26587" x="2171700" y="4533900"/>
          <p14:tracePt t="26604" x="2190750" y="4533900"/>
          <p14:tracePt t="26620" x="2209800" y="4533900"/>
          <p14:tracePt t="26637" x="2222500" y="4527550"/>
          <p14:tracePt t="26654" x="2228850" y="4527550"/>
          <p14:tracePt t="26670" x="2235200" y="4521200"/>
          <p14:tracePt t="26698" x="2247900" y="4521200"/>
          <p14:tracePt t="26707" x="2254250" y="4521200"/>
          <p14:tracePt t="26722" x="2260600" y="4521200"/>
          <p14:tracePt t="26737" x="2273300" y="4521200"/>
          <p14:tracePt t="26753" x="2298700" y="4521200"/>
          <p14:tracePt t="26754" x="2305050" y="4521200"/>
          <p14:tracePt t="26770" x="2330450" y="4521200"/>
          <p14:tracePt t="26787" x="2355850" y="4521200"/>
          <p14:tracePt t="26803" x="2381250" y="4521200"/>
          <p14:tracePt t="26821" x="2393950" y="4521200"/>
          <p14:tracePt t="26837" x="2419350" y="4521200"/>
          <p14:tracePt t="26854" x="2444750" y="4521200"/>
          <p14:tracePt t="26870" x="2463800" y="4521200"/>
          <p14:tracePt t="26888" x="2470150" y="4521200"/>
          <p14:tracePt t="26905" x="2489200" y="4521200"/>
          <p14:tracePt t="26921" x="2520950" y="4521200"/>
          <p14:tracePt t="26937" x="2546350" y="4521200"/>
          <p14:tracePt t="26954" x="2584450" y="4521200"/>
          <p14:tracePt t="26954" x="2603500" y="4521200"/>
          <p14:tracePt t="26970" x="2641600" y="4521200"/>
          <p14:tracePt t="26987" x="2692400" y="4521200"/>
          <p14:tracePt t="27004" x="2749550" y="4514850"/>
          <p14:tracePt t="27020" x="2794000" y="4502150"/>
          <p14:tracePt t="27037" x="2825750" y="4495800"/>
          <p14:tracePt t="27054" x="2851150" y="4495800"/>
          <p14:tracePt t="27071" x="2876550" y="4495800"/>
          <p14:tracePt t="27087" x="2901950" y="4495800"/>
          <p14:tracePt t="27103" x="2940050" y="4495800"/>
          <p14:tracePt t="27120" x="2971800" y="4495800"/>
          <p14:tracePt t="27137" x="3016250" y="4495800"/>
          <p14:tracePt t="27154" x="3054350" y="4495800"/>
          <p14:tracePt t="27155" x="3079750" y="4495800"/>
          <p14:tracePt t="27171" x="3136900" y="4495800"/>
          <p14:tracePt t="27187" x="3175000" y="4495800"/>
          <p14:tracePt t="27204" x="3206750" y="4495800"/>
          <p14:tracePt t="27220" x="3232150" y="4495800"/>
          <p14:tracePt t="27237" x="3263900" y="4495800"/>
          <p14:tracePt t="27254" x="3295650" y="4495800"/>
          <p14:tracePt t="27271" x="3333750" y="4495800"/>
          <p14:tracePt t="27287" x="3371850" y="4495800"/>
          <p14:tracePt t="27304" x="3422650" y="4495800"/>
          <p14:tracePt t="27321" x="3486150" y="4508500"/>
          <p14:tracePt t="27337" x="3524250" y="4508500"/>
          <p14:tracePt t="27354" x="3581400" y="4514850"/>
          <p14:tracePt t="27354" x="3600450" y="4527550"/>
          <p14:tracePt t="27371" x="3657600" y="4533900"/>
          <p14:tracePt t="27387" x="3695700" y="4533900"/>
          <p14:tracePt t="27404" x="3721100" y="4533900"/>
          <p14:tracePt t="27421" x="3746500" y="4533900"/>
          <p14:tracePt t="27437" x="3765550" y="4533900"/>
          <p14:tracePt t="27454" x="3771900" y="4533900"/>
          <p14:tracePt t="27771" x="3784600" y="4533900"/>
          <p14:tracePt t="27779" x="3790950" y="4533900"/>
          <p14:tracePt t="27787" x="3797300" y="4540250"/>
          <p14:tracePt t="27804" x="3816350" y="4540250"/>
          <p14:tracePt t="27821" x="3854450" y="4546600"/>
          <p14:tracePt t="27837" x="3911600" y="4559300"/>
          <p14:tracePt t="27854" x="3962400" y="4559300"/>
          <p14:tracePt t="27871" x="4032250" y="4559300"/>
          <p14:tracePt t="27888" x="4108450" y="4559300"/>
          <p14:tracePt t="27905" x="4184650" y="4559300"/>
          <p14:tracePt t="27921" x="4330700" y="4546600"/>
          <p14:tracePt t="27937" x="4527550" y="4521200"/>
          <p14:tracePt t="27954" x="4724400" y="4508500"/>
          <p14:tracePt t="27955" x="4838700" y="4508500"/>
          <p14:tracePt t="27971" x="5054600" y="4508500"/>
          <p14:tracePt t="27987" x="5226050" y="4508500"/>
          <p14:tracePt t="28004" x="5353050" y="4502150"/>
          <p14:tracePt t="28021" x="5429250" y="4495800"/>
          <p14:tracePt t="28037" x="5486400" y="4483100"/>
          <p14:tracePt t="28054" x="5537200" y="4476750"/>
          <p14:tracePt t="28071" x="5645150" y="4476750"/>
          <p14:tracePt t="28088" x="5797550" y="4476750"/>
          <p14:tracePt t="28104" x="6007100" y="4476750"/>
          <p14:tracePt t="28121" x="6210300" y="4476750"/>
          <p14:tracePt t="28137" x="6381750" y="4489450"/>
          <p14:tracePt t="28154" x="6527800" y="4514850"/>
          <p14:tracePt t="28155" x="6597650" y="4527550"/>
          <p14:tracePt t="28171" x="6718300" y="4533900"/>
          <p14:tracePt t="28187" x="6832600" y="4533900"/>
          <p14:tracePt t="28204" x="6953250" y="4533900"/>
          <p14:tracePt t="28221" x="7067550" y="4533900"/>
          <p14:tracePt t="28237" x="7143750" y="4533900"/>
          <p14:tracePt t="28254" x="7219950" y="4533900"/>
          <p14:tracePt t="28271" x="7321550" y="4533900"/>
          <p14:tracePt t="28287" x="7397750" y="4533900"/>
          <p14:tracePt t="28304" x="7486650" y="4559300"/>
          <p14:tracePt t="28321" x="7607300" y="4565650"/>
          <p14:tracePt t="28337" x="7721600" y="4578350"/>
          <p14:tracePt t="28355" x="7880350" y="4603750"/>
          <p14:tracePt t="28371" x="7956550" y="4616450"/>
          <p14:tracePt t="28388" x="8013700" y="4622800"/>
          <p14:tracePt t="28404" x="8051800" y="4622800"/>
          <p14:tracePt t="28421" x="8089900" y="4622800"/>
          <p14:tracePt t="28437" x="8102600" y="4622800"/>
          <p14:tracePt t="28454" x="8121650" y="4622800"/>
          <p14:tracePt t="28471" x="8128000" y="4622800"/>
          <p14:tracePt t="28487" x="8147050" y="4622800"/>
          <p14:tracePt t="28504" x="8178800" y="4622800"/>
          <p14:tracePt t="28521" x="8223250" y="4635500"/>
          <p14:tracePt t="28537" x="8267700" y="4648200"/>
          <p14:tracePt t="28554" x="8274050" y="4648200"/>
          <p14:tracePt t="28651" x="8280400" y="4648200"/>
          <p14:tracePt t="28739" x="8274050" y="4648200"/>
          <p14:tracePt t="28747" x="8267700" y="4648200"/>
          <p14:tracePt t="28763" x="8261350" y="4648200"/>
          <p14:tracePt t="28771" x="8248650" y="4648200"/>
          <p14:tracePt t="28788" x="8242300" y="4648200"/>
          <p14:tracePt t="28804" x="8216900" y="4648200"/>
          <p14:tracePt t="28821" x="8197850" y="4648200"/>
          <p14:tracePt t="28838" x="8185150" y="4648200"/>
          <p14:tracePt t="28854" x="8159750" y="4635500"/>
          <p14:tracePt t="28871" x="8147050" y="4629150"/>
          <p14:tracePt t="28888" x="8140700" y="4616450"/>
          <p14:tracePt t="28905" x="8128000" y="4597400"/>
          <p14:tracePt t="28921" x="8115300" y="4572000"/>
          <p14:tracePt t="28937" x="8108950" y="4565650"/>
          <p14:tracePt t="28955" x="8108950" y="4540250"/>
          <p14:tracePt t="28979" x="8108950" y="4533900"/>
          <p14:tracePt t="29003" x="8108950" y="4527550"/>
          <p14:tracePt t="29019" x="8108950" y="4521200"/>
          <p14:tracePt t="29027" x="8108950" y="4514850"/>
          <p14:tracePt t="29038" x="8108950" y="4508500"/>
          <p14:tracePt t="29054" x="8108950" y="4495800"/>
          <p14:tracePt t="29071" x="8108950" y="4476750"/>
          <p14:tracePt t="29088" x="8108950" y="4451350"/>
          <p14:tracePt t="29104" x="8121650" y="4413250"/>
          <p14:tracePt t="29121" x="8153400" y="4368800"/>
          <p14:tracePt t="29138" x="8204200" y="4337050"/>
          <p14:tracePt t="29154" x="8242300" y="4298950"/>
          <p14:tracePt t="29155" x="8248650" y="4286250"/>
          <p14:tracePt t="29171" x="8299450" y="4260850"/>
          <p14:tracePt t="29188" x="8324850" y="4235450"/>
          <p14:tracePt t="29204" x="8362950" y="4222750"/>
          <p14:tracePt t="29221" x="8394700" y="4203700"/>
          <p14:tracePt t="29238" x="8439150" y="4197350"/>
          <p14:tracePt t="29254" x="8483600" y="4197350"/>
          <p14:tracePt t="29271" x="8528050" y="4184650"/>
          <p14:tracePt t="29287" x="8572500" y="4184650"/>
          <p14:tracePt t="29304" x="8597900" y="4184650"/>
          <p14:tracePt t="29321" x="8629650" y="4184650"/>
          <p14:tracePt t="29337" x="8636000" y="4184650"/>
          <p14:tracePt t="29354" x="8661400" y="4184650"/>
          <p14:tracePt t="29371" x="8693150" y="4184650"/>
          <p14:tracePt t="29388" x="8705850" y="4184650"/>
          <p14:tracePt t="29404" x="8731250" y="4184650"/>
          <p14:tracePt t="29421" x="8756650" y="4184650"/>
          <p14:tracePt t="29443" x="8769350" y="4184650"/>
          <p14:tracePt t="29459" x="8775700" y="4184650"/>
          <p14:tracePt t="29471" x="8782050" y="4184650"/>
          <p14:tracePt t="29488" x="8782050" y="4191000"/>
          <p14:tracePt t="29504" x="8794750" y="4197350"/>
          <p14:tracePt t="29547" x="8807450" y="4203700"/>
          <p14:tracePt t="29563" x="8820150" y="4210050"/>
          <p14:tracePt t="29579" x="8839200" y="4216400"/>
          <p14:tracePt t="29595" x="8845550" y="4229100"/>
          <p14:tracePt t="29603" x="8851900" y="4235450"/>
          <p14:tracePt t="29611" x="8870950" y="4235450"/>
          <p14:tracePt t="29627" x="8870950" y="4241800"/>
          <p14:tracePt t="29638" x="8890000" y="4254500"/>
          <p14:tracePt t="29654" x="8902700" y="4260850"/>
          <p14:tracePt t="29672" x="8909050" y="4260850"/>
          <p14:tracePt t="29691" x="8915400" y="4260850"/>
          <p14:tracePt t="29707" x="8921750" y="4260850"/>
          <p14:tracePt t="29723" x="8940800" y="4267200"/>
          <p14:tracePt t="29739" x="8940800" y="4273550"/>
          <p14:tracePt t="29755" x="8947150" y="4279900"/>
          <p14:tracePt t="29772" x="8966200" y="4286250"/>
          <p14:tracePt t="29795" x="8972550" y="4292600"/>
          <p14:tracePt t="29811" x="8972550" y="4298950"/>
          <p14:tracePt t="29835" x="8978900" y="4305300"/>
          <p14:tracePt t="29843" x="8978900" y="4311650"/>
          <p14:tracePt t="29859" x="8978900" y="4318000"/>
          <p14:tracePt t="29871" x="8978900" y="4324350"/>
          <p14:tracePt t="29888" x="8978900" y="4343400"/>
          <p14:tracePt t="29905" x="8978900" y="4356100"/>
          <p14:tracePt t="29921" x="8978900" y="4368800"/>
          <p14:tracePt t="29938" x="8978900" y="4381500"/>
          <p14:tracePt t="29955" x="8978900" y="4419600"/>
          <p14:tracePt t="29971" x="8978900" y="4438650"/>
          <p14:tracePt t="29988" x="8978900" y="4451350"/>
          <p14:tracePt t="30005" x="8978900" y="4457700"/>
          <p14:tracePt t="30021" x="8972550" y="4476750"/>
          <p14:tracePt t="30038" x="8972550" y="4483100"/>
          <p14:tracePt t="30055" x="8966200" y="4483100"/>
          <p14:tracePt t="30071" x="8966200" y="4495800"/>
          <p14:tracePt t="30088" x="8959850" y="4502150"/>
          <p14:tracePt t="30105" x="8959850" y="4508500"/>
          <p14:tracePt t="30121" x="8959850" y="4527550"/>
          <p14:tracePt t="30138" x="8947150" y="4533900"/>
          <p14:tracePt t="30155" x="8934450" y="4552950"/>
          <p14:tracePt t="30171" x="8934450" y="4559300"/>
          <p14:tracePt t="30188" x="8921750" y="4578350"/>
          <p14:tracePt t="30205" x="8909050" y="4584700"/>
          <p14:tracePt t="30221" x="8902700" y="4597400"/>
          <p14:tracePt t="30238" x="8896350" y="4610100"/>
          <p14:tracePt t="30254" x="8890000" y="4616450"/>
          <p14:tracePt t="30271" x="8883650" y="4629150"/>
          <p14:tracePt t="30288" x="8870950" y="4641850"/>
          <p14:tracePt t="30305" x="8864600" y="4654550"/>
          <p14:tracePt t="30321" x="8851900" y="4660900"/>
          <p14:tracePt t="30338" x="8826500" y="4686300"/>
          <p14:tracePt t="30355" x="8807450" y="4699000"/>
          <p14:tracePt t="30355" x="8794750" y="4699000"/>
          <p14:tracePt t="30371" x="8775700" y="4705350"/>
          <p14:tracePt t="30388" x="8756650" y="4705350"/>
          <p14:tracePt t="30404" x="8750300" y="4711700"/>
          <p14:tracePt t="30421" x="8743950" y="4711700"/>
          <p14:tracePt t="30438" x="8731250" y="4718050"/>
          <p14:tracePt t="30455" x="8718550" y="4724400"/>
          <p14:tracePt t="30472" x="8705850" y="4724400"/>
          <p14:tracePt t="30488" x="8699500" y="4730750"/>
          <p14:tracePt t="30505" x="8693150" y="4737100"/>
          <p14:tracePt t="30522" x="8686800" y="4737100"/>
          <p14:tracePt t="30538" x="8680450" y="4743450"/>
          <p14:tracePt t="30555" x="8661400" y="4743450"/>
          <p14:tracePt t="30571" x="8636000" y="4749800"/>
          <p14:tracePt t="30588" x="8597900" y="4768850"/>
          <p14:tracePt t="30605" x="8572500" y="4768850"/>
          <p14:tracePt t="30621" x="8547100" y="4775200"/>
          <p14:tracePt t="30639" x="8521700" y="4775200"/>
          <p14:tracePt t="30655" x="8489950" y="4775200"/>
          <p14:tracePt t="30672" x="8464550" y="4775200"/>
          <p14:tracePt t="30688" x="8426450" y="4775200"/>
          <p14:tracePt t="30705" x="8394700" y="4756150"/>
          <p14:tracePt t="30722" x="8350250" y="4749800"/>
          <p14:tracePt t="30738" x="8318500" y="4730750"/>
          <p14:tracePt t="30755" x="8305800" y="4724400"/>
          <p14:tracePt t="30771" x="8299450" y="4724400"/>
          <p14:tracePt t="30875" x="8293100" y="4730750"/>
          <p14:tracePt t="30885" x="8293100" y="4737100"/>
          <p14:tracePt t="30891" x="8293100" y="4762500"/>
          <p14:tracePt t="30905" x="8293100" y="4781550"/>
          <p14:tracePt t="30922" x="8293100" y="4826000"/>
          <p14:tracePt t="30938" x="8280400" y="4864100"/>
          <p14:tracePt t="30955" x="8261350" y="4902200"/>
          <p14:tracePt t="30955" x="8255000" y="4908550"/>
          <p14:tracePt t="30971" x="8248650" y="4933950"/>
          <p14:tracePt t="30988" x="8235950" y="4946650"/>
          <p14:tracePt t="31005" x="8229600" y="4959350"/>
          <p14:tracePt t="31021" x="8229600" y="4965700"/>
          <p14:tracePt t="31038" x="8223250" y="4972050"/>
          <p14:tracePt t="31055" x="8210550" y="4984750"/>
          <p14:tracePt t="31071" x="8197850" y="4997450"/>
          <p14:tracePt t="31088" x="8159750" y="5041900"/>
          <p14:tracePt t="31105" x="8045450" y="5156200"/>
          <p14:tracePt t="31121" x="7924800" y="5276850"/>
          <p14:tracePt t="31138" x="7861300" y="5384800"/>
          <p14:tracePt t="31500" x="7854950" y="5397500"/>
          <p14:tracePt t="31507" x="7835900" y="5410200"/>
          <p14:tracePt t="31521" x="7816850" y="5422900"/>
          <p14:tracePt t="31538" x="7785100" y="5429250"/>
          <p14:tracePt t="31555" x="7772400" y="5448300"/>
          <p14:tracePt t="31555" x="7759700" y="5454650"/>
          <p14:tracePt t="31571" x="7721600" y="5486400"/>
          <p14:tracePt t="31588" x="7696200" y="5518150"/>
          <p14:tracePt t="31605" x="7632700" y="5537200"/>
          <p14:tracePt t="31622" x="7562850" y="5549900"/>
          <p14:tracePt t="31638" x="7518400" y="5562600"/>
          <p14:tracePt t="31655" x="7480300" y="5575300"/>
          <p14:tracePt t="31672" x="7423150" y="5619750"/>
          <p14:tracePt t="31688" x="7302500" y="5683250"/>
          <p14:tracePt t="31705" x="7175500" y="5765800"/>
          <p14:tracePt t="31722" x="7010400" y="5835650"/>
          <p14:tracePt t="31738" x="6870700" y="5867400"/>
          <p14:tracePt t="31755" x="6788150" y="5899150"/>
          <p14:tracePt t="31755" x="6718300" y="5930900"/>
          <p14:tracePt t="31772" x="6629400" y="5956300"/>
          <p14:tracePt t="31788" x="6451600" y="5994400"/>
          <p14:tracePt t="31805" x="6254750" y="6026150"/>
          <p14:tracePt t="31822" x="6102350" y="6045200"/>
          <p14:tracePt t="31838" x="5969000" y="6089650"/>
          <p14:tracePt t="31855" x="5873750" y="6121400"/>
          <p14:tracePt t="31871" x="5835650" y="6127750"/>
          <p14:tracePt t="31889" x="5791200" y="6153150"/>
          <p14:tracePt t="31906" x="5778500" y="6153150"/>
          <p14:tracePt t="31922" x="5759450" y="6165850"/>
          <p14:tracePt t="32012" x="5753100" y="6165850"/>
          <p14:tracePt t="37637" x="5746750" y="6165850"/>
          <p14:tracePt t="37645" x="5746750" y="6159500"/>
          <p14:tracePt t="37656" x="5753100" y="6140450"/>
          <p14:tracePt t="37673" x="5848350" y="6089650"/>
          <p14:tracePt t="37690" x="5924550" y="6070600"/>
          <p14:tracePt t="37706" x="5969000" y="6057900"/>
          <p14:tracePt t="37723" x="5994400" y="6051550"/>
          <p14:tracePt t="37740" x="6000750" y="6051550"/>
          <p14:tracePt t="37756" x="6007100" y="6051550"/>
          <p14:tracePt t="37757" x="6019800" y="6051550"/>
          <p14:tracePt t="37773" x="6051550" y="6051550"/>
          <p14:tracePt t="37790" x="6083300" y="6038850"/>
          <p14:tracePt t="37806" x="6134100" y="6032500"/>
          <p14:tracePt t="37823" x="6165850" y="6032500"/>
          <p14:tracePt t="37840" x="6172200" y="6032500"/>
          <p14:tracePt t="37856" x="6178550" y="6032500"/>
          <p14:tracePt t="37873" x="6191250" y="6032500"/>
          <p14:tracePt t="37890" x="6203950" y="6026150"/>
          <p14:tracePt t="37917" x="6210300" y="6026150"/>
          <p14:tracePt t="38549" x="6229350" y="6007100"/>
          <p14:tracePt t="38557" x="6261100" y="6000750"/>
          <p14:tracePt t="38565" x="6343650" y="5975350"/>
          <p14:tracePt t="38574" x="6388100" y="5969000"/>
          <p14:tracePt t="38590" x="6553200" y="5949950"/>
          <p14:tracePt t="38606" x="6705600" y="5924550"/>
          <p14:tracePt t="38623" x="6826250" y="5886450"/>
          <p14:tracePt t="38640" x="6908800" y="5867400"/>
          <p14:tracePt t="38656" x="6959600" y="5848350"/>
          <p14:tracePt t="38673" x="6997700" y="5835650"/>
          <p14:tracePt t="38690" x="7016750" y="5810250"/>
          <p14:tracePt t="38706" x="7048500" y="5791200"/>
          <p14:tracePt t="38723" x="7061200" y="5778500"/>
          <p14:tracePt t="38740" x="7073900" y="5772150"/>
          <p14:tracePt t="38756" x="7086600" y="5734050"/>
          <p14:tracePt t="38757" x="7092950" y="5734050"/>
          <p14:tracePt t="38774" x="7105650" y="5708650"/>
          <p14:tracePt t="38790" x="7118350" y="5689600"/>
          <p14:tracePt t="38807" x="7124700" y="5651500"/>
          <p14:tracePt t="38823" x="7131050" y="5632450"/>
          <p14:tracePt t="38840" x="7150100" y="5600700"/>
          <p14:tracePt t="38856" x="7156450" y="5575300"/>
          <p14:tracePt t="38873" x="7175500" y="5543550"/>
          <p14:tracePt t="38891" x="7188200" y="5511800"/>
          <p14:tracePt t="38907" x="7188200" y="5473700"/>
          <p14:tracePt t="38924" x="7188200" y="5448300"/>
          <p14:tracePt t="38940" x="7188200" y="5429250"/>
          <p14:tracePt t="38956" x="7181850" y="5416550"/>
          <p14:tracePt t="38957" x="7181850" y="5410200"/>
          <p14:tracePt t="38974" x="7175500" y="5403850"/>
          <p14:tracePt t="38990" x="7156450" y="5403850"/>
          <p14:tracePt t="39007" x="7150100" y="5403850"/>
          <p14:tracePt t="39023" x="7137400" y="5403850"/>
          <p14:tracePt t="39054" x="7131050" y="5403850"/>
          <p14:tracePt t="39069" x="7124700" y="5403850"/>
          <p14:tracePt t="39085" x="7118350" y="5403850"/>
          <p14:tracePt t="39101" x="7112000" y="5403850"/>
          <p14:tracePt t="39125" x="7105650" y="5403850"/>
          <p14:tracePt t="39141" x="7099300" y="5397500"/>
          <p14:tracePt t="39149" x="7092950" y="5397500"/>
          <p14:tracePt t="39157" x="7086600" y="5397500"/>
          <p14:tracePt t="39173" x="7080250" y="5391150"/>
          <p14:tracePt t="39190" x="7061200" y="5391150"/>
          <p14:tracePt t="39207" x="7054850" y="5384800"/>
          <p14:tracePt t="39223" x="7029450" y="5378450"/>
          <p14:tracePt t="39240" x="7010400" y="5372100"/>
          <p14:tracePt t="39257" x="6985000" y="5372100"/>
          <p14:tracePt t="39273" x="6965950" y="5365750"/>
          <p14:tracePt t="39290" x="6946900" y="5359400"/>
          <p14:tracePt t="39306" x="6921500" y="5346700"/>
          <p14:tracePt t="39323" x="6902450" y="5334000"/>
          <p14:tracePt t="39340" x="6870700" y="5314950"/>
          <p14:tracePt t="39356" x="6838950" y="5283200"/>
          <p14:tracePt t="39373" x="6800850" y="5219700"/>
          <p14:tracePt t="39390" x="6788150" y="5162550"/>
          <p14:tracePt t="39407" x="6775450" y="5111750"/>
          <p14:tracePt t="39423" x="6775450" y="5073650"/>
          <p14:tracePt t="39440" x="6775450" y="5048250"/>
          <p14:tracePt t="39457" x="6807200" y="5010150"/>
          <p14:tracePt t="39473" x="6845300" y="4984750"/>
          <p14:tracePt t="39490" x="6915150" y="4953000"/>
          <p14:tracePt t="39507" x="7029450" y="4902200"/>
          <p14:tracePt t="39523" x="7156450" y="4870450"/>
          <p14:tracePt t="39540" x="7251700" y="4864100"/>
          <p14:tracePt t="39557" x="7334250" y="4851400"/>
          <p14:tracePt t="39557" x="7359650" y="4851400"/>
          <p14:tracePt t="39573" x="7385050" y="4851400"/>
          <p14:tracePt t="39590" x="7397750" y="4851400"/>
          <p14:tracePt t="39607" x="7410450" y="4851400"/>
          <p14:tracePt t="39623" x="7416800" y="4851400"/>
          <p14:tracePt t="39640" x="7435850" y="4864100"/>
          <p14:tracePt t="39657" x="7473950" y="4908550"/>
          <p14:tracePt t="39673" x="7531100" y="4972050"/>
          <p14:tracePt t="39690" x="7575550" y="5022850"/>
          <p14:tracePt t="39706" x="7600950" y="5054600"/>
          <p14:tracePt t="39723" x="7632700" y="5092700"/>
          <p14:tracePt t="39740" x="7651750" y="5137150"/>
          <p14:tracePt t="39757" x="7664450" y="5181600"/>
          <p14:tracePt t="39757" x="7670800" y="5207000"/>
          <p14:tracePt t="39774" x="7677150" y="5251450"/>
          <p14:tracePt t="39790" x="7677150" y="5289550"/>
          <p14:tracePt t="39807" x="7670800" y="5353050"/>
          <p14:tracePt t="39824" x="7594600" y="5403850"/>
          <p14:tracePt t="39840" x="7454900" y="5461000"/>
          <p14:tracePt t="39857" x="7353300" y="5480050"/>
          <p14:tracePt t="39874" x="7289800" y="5486400"/>
          <p14:tracePt t="39890" x="7258050" y="5486400"/>
          <p14:tracePt t="39907" x="7239000" y="5499100"/>
          <p14:tracePt t="39924" x="7226300" y="5499100"/>
          <p14:tracePt t="39940" x="7175500" y="5511800"/>
          <p14:tracePt t="39957" x="7073900" y="5549900"/>
          <p14:tracePt t="39974" x="7004050" y="5575300"/>
          <p14:tracePt t="39990" x="6934200" y="5626100"/>
          <p14:tracePt t="40007" x="6896100" y="5676900"/>
          <p14:tracePt t="40024" x="6864350" y="5734050"/>
          <p14:tracePt t="40040" x="6845300" y="5772150"/>
          <p14:tracePt t="40221" x="6838950" y="5784850"/>
          <p14:tracePt t="40229" x="6826250" y="5784850"/>
          <p14:tracePt t="40240" x="6807200" y="5791200"/>
          <p14:tracePt t="40257" x="6762750" y="5803900"/>
          <p14:tracePt t="40274" x="6680200" y="5810250"/>
          <p14:tracePt t="40290" x="6572250" y="5822950"/>
          <p14:tracePt t="40307" x="6407150" y="5867400"/>
          <p14:tracePt t="40323" x="6210300" y="5899150"/>
          <p14:tracePt t="40340" x="5981700" y="5943600"/>
          <p14:tracePt t="40357" x="5702300" y="5943600"/>
          <p14:tracePt t="40357" x="5568950" y="5956300"/>
          <p14:tracePt t="40373" x="5365750" y="5988050"/>
          <p14:tracePt t="40390" x="5238750" y="6007100"/>
          <p14:tracePt t="40407" x="5168900" y="6019800"/>
          <p14:tracePt t="40424" x="5143500" y="6026150"/>
          <p14:tracePt t="40440" x="5130800" y="6026150"/>
          <p14:tracePt t="40457" x="5118100" y="6032500"/>
          <p14:tracePt t="40474" x="5105400" y="6038850"/>
          <p14:tracePt t="40491" x="5086350" y="6038850"/>
          <p14:tracePt t="40507" x="5080000" y="6038850"/>
        </p14:tracePtLst>
      </p14:laserTraceLst>
    </p:ext>
  </p:extLst>
</p:sld>
</file>

<file path=ppt/theme/theme1.xml><?xml version="1.0" encoding="utf-8"?>
<a:theme xmlns:a="http://schemas.openxmlformats.org/drawingml/2006/main" name="1_213TGp_natural_light_v2">
  <a:themeElements>
    <a:clrScheme name="1_213TGp_natural_light_v2 2">
      <a:dk1>
        <a:srgbClr val="000000"/>
      </a:dk1>
      <a:lt1>
        <a:srgbClr val="FFFFFF"/>
      </a:lt1>
      <a:dk2>
        <a:srgbClr val="003399"/>
      </a:dk2>
      <a:lt2>
        <a:srgbClr val="C0C0C0"/>
      </a:lt2>
      <a:accent1>
        <a:srgbClr val="5E9CDA"/>
      </a:accent1>
      <a:accent2>
        <a:srgbClr val="93C052"/>
      </a:accent2>
      <a:accent3>
        <a:srgbClr val="FFFFFF"/>
      </a:accent3>
      <a:accent4>
        <a:srgbClr val="000000"/>
      </a:accent4>
      <a:accent5>
        <a:srgbClr val="B6CBEA"/>
      </a:accent5>
      <a:accent6>
        <a:srgbClr val="85AE49"/>
      </a:accent6>
      <a:hlink>
        <a:srgbClr val="FF9933"/>
      </a:hlink>
      <a:folHlink>
        <a:srgbClr val="855ADA"/>
      </a:folHlink>
    </a:clrScheme>
    <a:fontScheme name="1_213TGp_natural_light_v2">
      <a:majorFont>
        <a:latin typeface="Arial"/>
        <a:ea typeface="黑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9050" cap="rnd" cmpd="sng" algn="ctr">
          <a:solidFill>
            <a:schemeClr val="bg2"/>
          </a:solidFill>
          <a:prstDash val="sysDot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黑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9050" cap="rnd" cmpd="sng" algn="ctr">
          <a:solidFill>
            <a:schemeClr val="bg2"/>
          </a:solidFill>
          <a:prstDash val="sysDot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黑体" pitchFamily="2" charset="-122"/>
          </a:defRPr>
        </a:defPPr>
      </a:lstStyle>
    </a:lnDef>
  </a:objectDefaults>
  <a:extraClrSchemeLst>
    <a:extraClrScheme>
      <a:clrScheme name="1_213TGp_natural_light_v2 1">
        <a:dk1>
          <a:srgbClr val="000000"/>
        </a:dk1>
        <a:lt1>
          <a:srgbClr val="FFFFFF"/>
        </a:lt1>
        <a:dk2>
          <a:srgbClr val="142288"/>
        </a:dk2>
        <a:lt2>
          <a:srgbClr val="C0C0C0"/>
        </a:lt2>
        <a:accent1>
          <a:srgbClr val="39998E"/>
        </a:accent1>
        <a:accent2>
          <a:srgbClr val="14CAEE"/>
        </a:accent2>
        <a:accent3>
          <a:srgbClr val="FFFFFF"/>
        </a:accent3>
        <a:accent4>
          <a:srgbClr val="000000"/>
        </a:accent4>
        <a:accent5>
          <a:srgbClr val="AECAC6"/>
        </a:accent5>
        <a:accent6>
          <a:srgbClr val="11B7D8"/>
        </a:accent6>
        <a:hlink>
          <a:srgbClr val="8963E9"/>
        </a:hlink>
        <a:folHlink>
          <a:srgbClr val="3067B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213TGp_natural_light_v2 2">
        <a:dk1>
          <a:srgbClr val="000000"/>
        </a:dk1>
        <a:lt1>
          <a:srgbClr val="FFFFFF"/>
        </a:lt1>
        <a:dk2>
          <a:srgbClr val="003399"/>
        </a:dk2>
        <a:lt2>
          <a:srgbClr val="C0C0C0"/>
        </a:lt2>
        <a:accent1>
          <a:srgbClr val="5E9CDA"/>
        </a:accent1>
        <a:accent2>
          <a:srgbClr val="93C052"/>
        </a:accent2>
        <a:accent3>
          <a:srgbClr val="FFFFFF"/>
        </a:accent3>
        <a:accent4>
          <a:srgbClr val="000000"/>
        </a:accent4>
        <a:accent5>
          <a:srgbClr val="B6CBEA"/>
        </a:accent5>
        <a:accent6>
          <a:srgbClr val="85AE49"/>
        </a:accent6>
        <a:hlink>
          <a:srgbClr val="FF9933"/>
        </a:hlink>
        <a:folHlink>
          <a:srgbClr val="855AD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213TGp_natural_light_v2 3">
        <a:dk1>
          <a:srgbClr val="000000"/>
        </a:dk1>
        <a:lt1>
          <a:srgbClr val="FFFFFF"/>
        </a:lt1>
        <a:dk2>
          <a:srgbClr val="124458"/>
        </a:dk2>
        <a:lt2>
          <a:srgbClr val="C0C0C0"/>
        </a:lt2>
        <a:accent1>
          <a:srgbClr val="98C13D"/>
        </a:accent1>
        <a:accent2>
          <a:srgbClr val="40BAD2"/>
        </a:accent2>
        <a:accent3>
          <a:srgbClr val="FFFFFF"/>
        </a:accent3>
        <a:accent4>
          <a:srgbClr val="000000"/>
        </a:accent4>
        <a:accent5>
          <a:srgbClr val="CADDAF"/>
        </a:accent5>
        <a:accent6>
          <a:srgbClr val="39A8BE"/>
        </a:accent6>
        <a:hlink>
          <a:srgbClr val="715EE6"/>
        </a:hlink>
        <a:folHlink>
          <a:srgbClr val="238DD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5510</TotalTime>
  <Words>330</Words>
  <Application>Microsoft Office PowerPoint</Application>
  <PresentationFormat>自定义</PresentationFormat>
  <Paragraphs>50</Paragraphs>
  <Slides>10</Slides>
  <Notes>0</Notes>
  <HiddenSlides>0</HiddenSlides>
  <MMClips>10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GungsuhChe</vt:lpstr>
      <vt:lpstr>黑体</vt:lpstr>
      <vt:lpstr>华文行楷</vt:lpstr>
      <vt:lpstr>楷体_GB2312</vt:lpstr>
      <vt:lpstr>宋体</vt:lpstr>
      <vt:lpstr>Arial</vt:lpstr>
      <vt:lpstr>Rockwell Extra Bold</vt:lpstr>
      <vt:lpstr>Symbol</vt:lpstr>
      <vt:lpstr>Tahoma</vt:lpstr>
      <vt:lpstr>Times New Roman</vt:lpstr>
      <vt:lpstr>Wingdings</vt:lpstr>
      <vt:lpstr>1_213TGp_natural_light_v2</vt:lpstr>
      <vt:lpstr>BMP 图象</vt:lpstr>
      <vt:lpstr>仪器分析 --分子发光分析</vt:lpstr>
      <vt:lpstr>PowerPoint 演示文稿</vt:lpstr>
      <vt:lpstr>六、化学发光分析简介</vt:lpstr>
      <vt:lpstr>2. 化学发光的分类</vt:lpstr>
      <vt:lpstr>PowerPoint 演示文稿</vt:lpstr>
      <vt:lpstr>3. 化学发光分析的仪器流程</vt:lpstr>
      <vt:lpstr>PowerPoint 演示文稿</vt:lpstr>
      <vt:lpstr>4. 化学发光分析的特点与应用</vt:lpstr>
      <vt:lpstr>PowerPoint 演示文稿</vt:lpstr>
      <vt:lpstr>PowerPoint 演示文稿</vt:lpstr>
    </vt:vector>
  </TitlesOfParts>
  <Company>FH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 1 绪  论 </dc:title>
  <dc:creator>FH-2</dc:creator>
  <cp:lastModifiedBy>yiping du</cp:lastModifiedBy>
  <cp:revision>284</cp:revision>
  <dcterms:created xsi:type="dcterms:W3CDTF">2001-09-11T08:37:22Z</dcterms:created>
  <dcterms:modified xsi:type="dcterms:W3CDTF">2020-06-19T08:05:09Z</dcterms:modified>
</cp:coreProperties>
</file>

<file path=docProps/thumbnail.jpeg>
</file>